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9" r:id="rId2"/>
    <p:sldId id="256" r:id="rId3"/>
    <p:sldId id="286" r:id="rId4"/>
    <p:sldId id="287" r:id="rId5"/>
    <p:sldId id="288" r:id="rId6"/>
    <p:sldId id="278" r:id="rId7"/>
    <p:sldId id="279" r:id="rId8"/>
    <p:sldId id="275" r:id="rId9"/>
    <p:sldId id="285" r:id="rId10"/>
    <p:sldId id="261" r:id="rId11"/>
    <p:sldId id="281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73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C4A93-7EB9-4346-A640-74594E4ED9C9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E7E48-6CC2-4328-A4F7-93FC4D7CC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“Шалкөде орта мектеп мектепке дейінгі шағын орталығымен” кмм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143116"/>
            <a:ext cx="7406640" cy="3429024"/>
          </a:xfrm>
        </p:spPr>
        <p:txBody>
          <a:bodyPr>
            <a:normAutofit/>
          </a:bodyPr>
          <a:lstStyle/>
          <a:p>
            <a:endParaRPr lang="kk-KZ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kk-KZ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қыркүйек  -  Білім күні</a:t>
            </a:r>
          </a:p>
          <a:p>
            <a:r>
              <a:rPr lang="kk-KZ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Бірыңғай сынып сағаты</a:t>
            </a:r>
          </a:p>
          <a:p>
            <a:endParaRPr lang="kk-KZ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сынып</a:t>
            </a:r>
          </a:p>
          <a:p>
            <a:r>
              <a:rPr lang="kk-KZ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Сынып жетекшісі    Ш.Н.Исабаева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57158" y="368660"/>
            <a:ext cx="7358114" cy="1417266"/>
          </a:xfrm>
          <a:prstGeom prst="ribbon2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Шығармашылық  жұмыс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с вырезом 2"/>
          <p:cNvSpPr/>
          <p:nvPr/>
        </p:nvSpPr>
        <p:spPr>
          <a:xfrm>
            <a:off x="214282" y="2714620"/>
            <a:ext cx="1152128" cy="648072"/>
          </a:xfrm>
          <a:prstGeom prst="notchedRightArrow">
            <a:avLst/>
          </a:prstGeom>
          <a:solidFill>
            <a:srgbClr val="0070C0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285720" y="5072074"/>
            <a:ext cx="1149920" cy="648072"/>
          </a:xfrm>
          <a:prstGeom prst="notchedRightArrow">
            <a:avLst/>
          </a:prstGeom>
          <a:solidFill>
            <a:srgbClr val="0070C0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s41.radikal.ru/i093/1208/d8/8e4eb797793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297" y="903036"/>
            <a:ext cx="1596222" cy="15034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053.radikal.ru/1208/cf/335af1da8dc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96" y="5000636"/>
            <a:ext cx="1428760" cy="1643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подготовка 12"/>
          <p:cNvSpPr/>
          <p:nvPr/>
        </p:nvSpPr>
        <p:spPr>
          <a:xfrm>
            <a:off x="1500166" y="2071678"/>
            <a:ext cx="7000924" cy="2000264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k-KZ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топ: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kk-KZ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қушыларға сурет қиындылары таратылады. Құрастырылған суретке тақырып қойып, қорғау тапсырылады. </a:t>
            </a:r>
            <a:r>
              <a:rPr lang="kk-KZ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«Пазл» әдісі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1571604" y="4357694"/>
            <a:ext cx="6429420" cy="2214578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k-KZ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І топ: </a:t>
            </a:r>
            <a:r>
              <a:rPr lang="kk-KZ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«Синквейн» әдісі</a:t>
            </a:r>
            <a:r>
              <a:rPr lang="kk-KZ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бойынша өлең шығарып, постерге жазып, қорғау тапсырылады.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73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285728"/>
            <a:ext cx="81439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Болашаққа бағдар: рухани жаңғыру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І.  ХХІ   ҒАСЫРДАҒЫ   ҰЛТТЫҚ САНА ТУРАЛЫ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Бәсекелік қабілет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Прагматизм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Ұлттық бірегейлікті сақтау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Білімнің салтанат құруы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Қазақстанның революциялық емес, эволюциялық дамуы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Сананың ашықтығы</a:t>
            </a:r>
            <a:endParaRPr kumimoji="0" lang="ru-RU" sz="140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ІІ.  ТАЯУ   ЖЫЛДАРДАҒЫ  МІНДЕТТЕР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endParaRPr lang="kk-KZ" sz="28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22338" algn="l"/>
              </a:tabLst>
            </a:pPr>
            <a:r>
              <a:rPr kumimoji="0" lang="kk-KZ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  </a:t>
            </a:r>
            <a:endParaRPr kumimoji="0" lang="kk-K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571612"/>
            <a:ext cx="7498080" cy="357190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6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Кері  байланыс</a:t>
            </a:r>
            <a:r>
              <a:rPr lang="kk-KZ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 үшін еңбек ... </a:t>
            </a:r>
            <a:r>
              <a:rPr lang="kk-KZ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(оқушылар осы сөйлемді аяқтай отырып, бүгінгі сабақтан алған әсерлерімен бөліседі)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274320"/>
            <a:ext cx="4643470" cy="1868796"/>
          </a:xfrm>
        </p:spPr>
        <p:txBody>
          <a:bodyPr>
            <a:normAutofit/>
          </a:bodyPr>
          <a:lstStyle/>
          <a:p>
            <a:pPr algn="ctr"/>
            <a:r>
              <a:rPr lang="kk-KZ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Құндылық ағашы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22302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6314" cy="67151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3000373"/>
            <a:ext cx="385765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Стикерлер: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Жасыл алма </a:t>
            </a:r>
            <a:r>
              <a:rPr lang="kk-KZ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(ұнады)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Сары алма </a:t>
            </a:r>
            <a:r>
              <a:rPr lang="kk-KZ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(орташа)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Қызыл алма </a:t>
            </a:r>
            <a:r>
              <a:rPr lang="kk-KZ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(ұнамады)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Стикерлерге жазып алма ағашына ілу.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1071538" y="0"/>
            <a:ext cx="7786742" cy="2928934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k-KZ" sz="4800" b="1" dirty="0" smtClean="0">
                <a:latin typeface="Times New Roman" pitchFamily="18" charset="0"/>
                <a:cs typeface="Times New Roman" pitchFamily="18" charset="0"/>
              </a:rPr>
              <a:t>«Терең  білім, еңбекқорлық  және отаншылдық  қасиет»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286124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ынып сағатының мақсаты: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білім алушылармен бірге білімге ұмтылу, отаншылдық, еңбексүйгіштік құндылықтарының адам өміріндегі рөлін талқылау.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3057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571480"/>
            <a:ext cx="835824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kk-KZ" b="1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kk-KZ" sz="44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Дәйексөз</a:t>
            </a:r>
          </a:p>
          <a:p>
            <a:pPr algn="ctr"/>
            <a:r>
              <a:rPr lang="kk-KZ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Итальяндық ғалым, суретші Леонардо да Винчи: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«Көп еңбек еткенге бақыт басын иеді» </a:t>
            </a:r>
            <a:endParaRPr lang="kk-KZ" sz="4400" b="1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    </a:t>
            </a:r>
            <a:r>
              <a:rPr lang="kk-KZ" b="1" dirty="0" smtClean="0"/>
              <a:t>Әлемге  екі түрлі көзқарас</a:t>
            </a:r>
            <a:endParaRPr lang="ru-RU" b="1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38721" t="32184" r="23636" b="18324"/>
          <a:stretch>
            <a:fillRect/>
          </a:stretch>
        </p:blipFill>
        <p:spPr bwMode="auto">
          <a:xfrm>
            <a:off x="1435100" y="2000240"/>
            <a:ext cx="36576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Шыбын мен араның қасиеттерін  атап көрсет, жаз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/>
          <p:cNvPicPr>
            <a:picLocks/>
          </p:cNvPicPr>
          <p:nvPr/>
        </p:nvPicPr>
        <p:blipFill>
          <a:blip r:embed="rId2" cstate="print"/>
          <a:srcRect l="38460" t="31322" r="23474" b="18349"/>
          <a:stretch>
            <a:fillRect/>
          </a:stretch>
        </p:blipFill>
        <p:spPr bwMode="auto">
          <a:xfrm>
            <a:off x="1357290" y="357166"/>
            <a:ext cx="778671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500040"/>
            <a:ext cx="76438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Толықтырыңдар. </a:t>
            </a:r>
            <a:r>
              <a:rPr lang="kk-KZ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Қай ғалымның сөзі?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....... - күллі дүниедегі өнердің дұшпаны. Талапсыздық, жігерсіздік, ....., ......, - бәрі осыдан шығады.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428736"/>
            <a:ext cx="75724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Еріншектік – күллі  дүниедегі өнердің  дұшпаны.  Талапсыздық, жігерсіздік,  ұятсыздық,  кедейлік -бәрі  осыдан  шығады. </a:t>
            </a:r>
          </a:p>
          <a:p>
            <a:pPr algn="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АБАЙ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76600" y="2667000"/>
            <a:ext cx="2819400" cy="160020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Еңбек</a:t>
            </a:r>
            <a:r>
              <a:rPr lang="kk-KZ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1524000" y="1571612"/>
            <a:ext cx="2514600" cy="714388"/>
          </a:xfrm>
          <a:prstGeom prst="flowChartDocumen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524000" y="4800600"/>
            <a:ext cx="2438400" cy="990600"/>
          </a:xfrm>
          <a:prstGeom prst="flowChartDocumen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5410200" y="4800600"/>
            <a:ext cx="2438400" cy="990600"/>
          </a:xfrm>
          <a:prstGeom prst="flowChartDocumen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5638800" y="1500174"/>
            <a:ext cx="2514600" cy="709626"/>
          </a:xfrm>
          <a:prstGeom prst="flowChartDocumen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 стрелкой 11"/>
          <p:cNvCxnSpPr>
            <a:stCxn id="2" idx="7"/>
          </p:cNvCxnSpPr>
          <p:nvPr/>
        </p:nvCxnSpPr>
        <p:spPr>
          <a:xfrm rot="5400000" flipH="1" flipV="1">
            <a:off x="5467350" y="2425700"/>
            <a:ext cx="692150" cy="26035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V="1">
            <a:off x="3429000" y="2362200"/>
            <a:ext cx="609600" cy="3048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2819400" y="3352800"/>
            <a:ext cx="457200" cy="635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6"/>
          </p:cNvCxnSpPr>
          <p:nvPr/>
        </p:nvCxnSpPr>
        <p:spPr>
          <a:xfrm flipV="1">
            <a:off x="6096000" y="3357562"/>
            <a:ext cx="619140" cy="10953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5489575" y="4270375"/>
            <a:ext cx="679450" cy="3810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165475" y="4156075"/>
            <a:ext cx="679450" cy="6096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14290"/>
            <a:ext cx="900115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Әңгімелеу.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Тұжырымдамалық карта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әдісін пайдалана отырып, оқушыларға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          «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Еңбек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сөзіне жыл мезгілдеріне қарай еңбектің түрлерін </a:t>
            </a:r>
            <a:r>
              <a:rPr kumimoji="0" lang="kk-KZ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жазып шығу және қорғау тапсырылады.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74" y="3500438"/>
            <a:ext cx="1320084" cy="121444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 топ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43636" y="3429000"/>
            <a:ext cx="1357322" cy="1214446"/>
          </a:xfrm>
          <a:prstGeom prst="round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ІІ топ</a:t>
            </a:r>
          </a:p>
        </p:txBody>
      </p:sp>
      <p:sp>
        <p:nvSpPr>
          <p:cNvPr id="5" name="Овал 4"/>
          <p:cNvSpPr/>
          <p:nvPr/>
        </p:nvSpPr>
        <p:spPr>
          <a:xfrm>
            <a:off x="946072" y="1052736"/>
            <a:ext cx="7272808" cy="1264196"/>
          </a:xfrm>
          <a:prstGeom prst="ellipse">
            <a:avLst/>
          </a:prstGeom>
          <a:solidFill>
            <a:srgbClr val="3BFFFF"/>
          </a:solidFill>
          <a:ln>
            <a:solidFill>
              <a:srgbClr val="CC00C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Топтық  жұмыс</a:t>
            </a:r>
            <a:endParaRPr lang="ru-RU" sz="40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071802" y="2285992"/>
            <a:ext cx="322895" cy="1143008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643702" y="2357430"/>
            <a:ext cx="285752" cy="1071570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4643438" y="3857628"/>
            <a:ext cx="720080" cy="167429"/>
          </a:xfrm>
          <a:prstGeom prst="notchedRightArrow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miranimacii.ru/_ph/23/12733299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5357826"/>
            <a:ext cx="1692920" cy="12177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27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276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“Шалкөде орта мектеп мектепке дейінгі шағын орталығымен” кмм</vt:lpstr>
      <vt:lpstr>Слайд 2</vt:lpstr>
      <vt:lpstr>Слайд 3</vt:lpstr>
      <vt:lpstr>    Әлемге  екі түрлі көзқарас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Кері  байланыс  Мен үшін еңбек ... (оқушылар осы сөйлемді аяқтай отырып, бүгінгі сабақтан алған әсерлерімен бөліседі) </vt:lpstr>
      <vt:lpstr>Құндылық ағашы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Мақсаты: Оқушыларға отбасы – әр адамның жанына жақын, ең қымбат байлық екенін түсіндіру.</dc:title>
  <dc:creator>АҢСАР ЖАНЫМ</dc:creator>
  <cp:lastModifiedBy>Пользователь Windows</cp:lastModifiedBy>
  <cp:revision>46</cp:revision>
  <dcterms:created xsi:type="dcterms:W3CDTF">2017-02-22T18:25:22Z</dcterms:created>
  <dcterms:modified xsi:type="dcterms:W3CDTF">2022-10-02T15:36:42Z</dcterms:modified>
</cp:coreProperties>
</file>