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2E9DD-96C7-4C5C-9DA2-FEE04586149A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53A7F-2F40-40C3-8774-31A343C558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AutoShape 2" descr="https://fsd.multiurok.ru/html/2018/07/31/s_5b60381e372de/932845_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s://i.pinimg.com/originals/63/ff/03/63ff0376e8a7679c1f67a1e8fe0b1d7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3536938" cy="2228271"/>
          </a:xfrm>
          <a:prstGeom prst="rect">
            <a:avLst/>
          </a:prstGeom>
          <a:noFill/>
        </p:spPr>
      </p:pic>
      <p:pic>
        <p:nvPicPr>
          <p:cNvPr id="5126" name="Picture 6" descr="https://lawyers-age.ru/wp-content/uploads/6/7/b/67b4dcf4630468b85b05bb3e3b8cdc5a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428736"/>
            <a:ext cx="3214678" cy="2140084"/>
          </a:xfrm>
          <a:prstGeom prst="rect">
            <a:avLst/>
          </a:prstGeom>
          <a:noFill/>
        </p:spPr>
      </p:pic>
      <p:pic>
        <p:nvPicPr>
          <p:cNvPr id="5128" name="Picture 8" descr="https://stavkomaniya.ru/wp-content/uploads/2021/08/Ice-Hockey-Rules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929066"/>
            <a:ext cx="4144717" cy="292893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0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Спорт.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858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Спортивная акробатика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Вид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соревнования в выполнении акробатических упражнений, связанных с сохранением равновесия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(балансирование)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и вращением тела с опорой и без опоры.</a:t>
            </a:r>
          </a:p>
        </p:txBody>
      </p:sp>
      <p:sp>
        <p:nvSpPr>
          <p:cNvPr id="19458" name="AutoShape 2" descr="https://storage.myseldon.com/news-pict-3c/3C73DE3F220664E76D989971AF7EA1F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www.krascsp.ru/static/uploaded/images/custom_publications/gallery_images/_pan7167(2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1" name="Picture 5" descr="H:\матем4кл\мои раб. программы\4 класс\алексеев\_pan7167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143248"/>
            <a:ext cx="4572000" cy="3052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858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Лёгкая атлетика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AutoShape 2" descr="https://storage.myseldon.com/news-pict-3c/3C73DE3F220664E76D989971AF7EA1F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www.krascsp.ru/static/uploaded/images/custom_publications/gallery_images/_pan7167(2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8" name="Picture 2" descr="https://sun9-33.userapi.com/s/v1/ig2/vHbNHxt-A3aYEZFf9qgXkrNRX8sjmamdyZBtdvBSfqQWA86EJMFB6hQCCA9lfJeDegvD8G-S3cIgS5s9KRxwkwy4.jpg?size=512x254&amp;quality=95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786058"/>
            <a:ext cx="4876800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500042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Спорт - это часть физической культуры. Спорт- это подготовка к соревнованиям, соревнования за награды.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28604"/>
            <a:ext cx="8358246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Спорт бывает любительским, бывает профессиональным.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Спортсмен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b="1" dirty="0" smtClean="0"/>
              <a:t>это человек</a:t>
            </a:r>
            <a:r>
              <a:rPr lang="ru-RU" sz="3200" dirty="0" smtClean="0"/>
              <a:t>, занимающийся каким –либо видом </a:t>
            </a:r>
            <a:r>
              <a:rPr lang="ru-RU" sz="3200" b="1" dirty="0" smtClean="0"/>
              <a:t>спорта профессионально</a:t>
            </a:r>
            <a:r>
              <a:rPr lang="ru-RU" sz="3200" dirty="0" smtClean="0"/>
              <a:t>, или любительски.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Любительский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спорт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где человек занимается тем видам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каким ему хочется.</a:t>
            </a:r>
          </a:p>
          <a:p>
            <a:pPr algn="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Профессиональный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-э</a:t>
            </a:r>
            <a:r>
              <a:rPr lang="ru-RU" sz="3200" dirty="0" smtClean="0"/>
              <a:t>то </a:t>
            </a:r>
            <a:r>
              <a:rPr lang="ru-RU" sz="3200" dirty="0"/>
              <a:t>виды </a:t>
            </a:r>
            <a:r>
              <a:rPr lang="ru-RU" sz="3200" b="1" dirty="0"/>
              <a:t>спорта в которых спортсмены</a:t>
            </a:r>
            <a:r>
              <a:rPr lang="ru-RU" sz="3200" dirty="0"/>
              <a:t> борются за награды и </a:t>
            </a:r>
            <a:r>
              <a:rPr lang="ru-RU" sz="3200" dirty="0" smtClean="0"/>
              <a:t>                       участвуют </a:t>
            </a:r>
            <a:r>
              <a:rPr lang="ru-RU" sz="3200" dirty="0"/>
              <a:t>в соревнованиях.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428604"/>
            <a:ext cx="83582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Видов спорта очень много.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индивидуальные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- участвует один человек.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групповые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–участвует команда.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428604"/>
            <a:ext cx="87154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Каждый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спортсмен получает награды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Награды - это призы, полученные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спортсменом на соревнованиях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 медали, кубки, венки, чаши, статуэтки, грамоты.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Награды и грамоты</a:t>
            </a:r>
          </a:p>
        </p:txBody>
      </p:sp>
      <p:pic>
        <p:nvPicPr>
          <p:cNvPr id="2050" name="Picture 2" descr="https://yarcsp.ru/wp-content/uploads/2020/02/5-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714620"/>
            <a:ext cx="3862361" cy="3862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80724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Любые соревнования судят судьи. Их количество зависит от вида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спорта и типа соревнования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Это от 2 до 8 судей!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Самыми главными соревнованиями являются Олимпийские игры. Они проводятся раз в 4 года.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Бывают летние и зимние</a:t>
            </a:r>
          </a:p>
        </p:txBody>
      </p:sp>
      <p:sp>
        <p:nvSpPr>
          <p:cNvPr id="23554" name="AutoShape 2" descr="https://www.fotoprizer.ru/img/2962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5" name="Picture 3" descr="H:\матем4кл\мои раб. программы\4 класс\алексеев\2962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000504"/>
            <a:ext cx="4143404" cy="2553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285728"/>
            <a:ext cx="4220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Тренажёры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avatars.mds.yandex.net/get-altay/916509/2a0000015f6278dddad11dbb6f9b6f453d00/X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571876"/>
            <a:ext cx="4395750" cy="29276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142984"/>
            <a:ext cx="73581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Они существуют для того чтобы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спортсмен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мог тренировать свои мышцы и просто поддерживать физическую форму.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5011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БАСКЕТБОЛ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баскетбол играют две команды.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 игры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забросить мяч в корзину соперника и помешать другой команде овладеть мячом и забросить его в свою корзину. Мячом играют только руками.</a:t>
            </a:r>
          </a:p>
        </p:txBody>
      </p:sp>
      <p:pic>
        <p:nvPicPr>
          <p:cNvPr id="21506" name="Picture 2" descr="https://www.yuga.ru/media/3d/12/basketball_russia-sweden_b06__f44uz9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928934"/>
            <a:ext cx="5146641" cy="3431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тем4кл\мои раб. программы\4 класс\алексеев\1606689129_21-p-sportivnii-fon-dlya-prezentatsii-dlya-dete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ПЛАВАНИЕ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Вид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который подразумевает преодолений тех или иных дистанций вплавь за минимальное количество времени.</a:t>
            </a:r>
          </a:p>
        </p:txBody>
      </p:sp>
      <p:pic>
        <p:nvPicPr>
          <p:cNvPr id="20482" name="Picture 2" descr="https://avatars.mds.yandex.net/i?id=b3ae069a88c8e6734eeb5b74f5cb2476-530651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714620"/>
            <a:ext cx="4572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113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5</cp:revision>
  <dcterms:created xsi:type="dcterms:W3CDTF">2022-10-02T15:25:15Z</dcterms:created>
  <dcterms:modified xsi:type="dcterms:W3CDTF">2022-10-02T16:12:35Z</dcterms:modified>
</cp:coreProperties>
</file>