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7" r:id="rId5"/>
    <p:sldId id="258" r:id="rId6"/>
    <p:sldId id="259" r:id="rId7"/>
    <p:sldId id="260" r:id="rId8"/>
    <p:sldId id="262" r:id="rId9"/>
    <p:sldId id="263" r:id="rId10"/>
    <p:sldId id="268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2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14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8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0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26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32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75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508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870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09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58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D321A-821C-4953-A46C-CE3341FB017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C528C-D31D-4500-9E75-8A7D1C9DA4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76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microsoft.com/office/2007/relationships/hdphoto" Target="../media/hdphoto22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4.wdp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1.wdp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13.wdp"/><Relationship Id="rId4" Type="http://schemas.openxmlformats.org/officeDocument/2006/relationships/image" Target="../media/image19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16.wdp"/><Relationship Id="rId4" Type="http://schemas.openxmlformats.org/officeDocument/2006/relationships/image" Target="../media/image23.png"/><Relationship Id="rId9" Type="http://schemas.microsoft.com/office/2007/relationships/hdphoto" Target="../media/hdphoto1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microsoft.com/office/2007/relationships/hdphoto" Target="../media/hdphoto21.wdp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microsoft.com/office/2007/relationships/hdphoto" Target="../media/hdphoto2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2397905"/>
            <a:ext cx="50912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Буква А, звук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7083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Уроки тетушки совы-Буква 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936" end="28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476672"/>
            <a:ext cx="7272808" cy="5558834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36489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332656"/>
            <a:ext cx="5066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Напиши букву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11492"/>
          <a:stretch/>
        </p:blipFill>
        <p:spPr>
          <a:xfrm>
            <a:off x="18256" y="1628800"/>
            <a:ext cx="9144000" cy="44057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1638" y="1299897"/>
            <a:ext cx="3848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Этапы написания буквы А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" b="99231" l="6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1" r="23913"/>
          <a:stretch/>
        </p:blipFill>
        <p:spPr>
          <a:xfrm>
            <a:off x="6732240" y="3483776"/>
            <a:ext cx="1763688" cy="27981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241409"/>
            <a:ext cx="1105099" cy="15638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84" y="4241409"/>
            <a:ext cx="1105099" cy="15638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650" y="4235801"/>
            <a:ext cx="1105099" cy="156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1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670"/>
            <a:ext cx="84943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Задание: 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1. Поднимите руку девочки у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кого в имени есть звук 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2.Поднимите руку мальчики у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кого в имени есть звук 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endParaRPr lang="ru-RU" sz="4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24" b="9985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769031"/>
            <a:ext cx="1816135" cy="2940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12">
                        <a14:foregroundMark x1="83366" y1="45990" x2="83366" y2="45990"/>
                        <a14:foregroundMark x1="84208" y1="54455" x2="84208" y2="54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976888"/>
            <a:ext cx="2465512" cy="24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6522" y="548680"/>
            <a:ext cx="8149732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Задание:         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слова на букву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А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рб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уз</a:t>
            </a:r>
          </a:p>
          <a:p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збук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ня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рф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</a:p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томобиль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500" l="0" r="100000">
                        <a14:foregroundMark x1="2444" y1="43125" x2="2444" y2="43125"/>
                        <a14:foregroundMark x1="5889" y1="23906" x2="5889" y2="23906"/>
                        <a14:foregroundMark x1="10444" y1="10781" x2="10444" y2="10781"/>
                        <a14:foregroundMark x1="2111" y1="39688" x2="2111" y2="39688"/>
                        <a14:foregroundMark x1="7444" y1="91719" x2="7444" y2="91719"/>
                        <a14:foregroundMark x1="3000" y1="76406" x2="3000" y2="76406"/>
                        <a14:foregroundMark x1="2111" y1="66094" x2="2111" y2="66094"/>
                        <a14:foregroundMark x1="1222" y1="53594" x2="1222" y2="53594"/>
                        <a14:foregroundMark x1="1222" y1="48906" x2="1222" y2="48906"/>
                        <a14:foregroundMark x1="1222" y1="61406" x2="1222" y2="61406"/>
                        <a14:foregroundMark x1="2778" y1="73594" x2="2778" y2="73594"/>
                        <a14:foregroundMark x1="5556" y1="86250" x2="5556" y2="86250"/>
                        <a14:foregroundMark x1="2444" y1="70781" x2="2444" y2="70781"/>
                        <a14:foregroundMark x1="4222" y1="80156" x2="4222" y2="80156"/>
                        <a14:foregroundMark x1="19778" y1="53750" x2="19778" y2="53750"/>
                        <a14:foregroundMark x1="11000" y1="50313" x2="11000" y2="50313"/>
                        <a14:foregroundMark x1="8000" y1="48281" x2="8000" y2="48281"/>
                        <a14:foregroundMark x1="16889" y1="50625" x2="16889" y2="50625"/>
                        <a14:foregroundMark x1="33556" y1="57813" x2="33556" y2="57813"/>
                        <a14:foregroundMark x1="36444" y1="52812" x2="36444" y2="52812"/>
                        <a14:foregroundMark x1="38000" y1="50156" x2="38000" y2="50156"/>
                        <a14:foregroundMark x1="41444" y1="51719" x2="41444" y2="51719"/>
                        <a14:foregroundMark x1="11333" y1="10313" x2="11333" y2="10313"/>
                        <a14:foregroundMark x1="6556" y1="89844" x2="6556" y2="89844"/>
                        <a14:foregroundMark x1="57444" y1="54688" x2="57444" y2="54688"/>
                        <a14:foregroundMark x1="48222" y1="46719" x2="48222" y2="46719"/>
                        <a14:foregroundMark x1="49333" y1="43750" x2="49333" y2="43750"/>
                        <a14:foregroundMark x1="72111" y1="4844" x2="72111" y2="4844"/>
                        <a14:foregroundMark x1="76333" y1="15313" x2="76333" y2="15313"/>
                        <a14:foregroundMark x1="71000" y1="3125" x2="71000" y2="3125"/>
                        <a14:foregroundMark x1="83000" y1="45156" x2="83000" y2="45156"/>
                        <a14:foregroundMark x1="83778" y1="60156" x2="83778" y2="60156"/>
                        <a14:foregroundMark x1="85222" y1="67656" x2="85222" y2="67656"/>
                        <a14:foregroundMark x1="84222" y1="77344" x2="84222" y2="77344"/>
                        <a14:foregroundMark x1="83667" y1="84375" x2="83667" y2="85313"/>
                        <a14:foregroundMark x1="83111" y1="90156" x2="83111" y2="90156"/>
                        <a14:foregroundMark x1="81556" y1="88125" x2="81556" y2="88125"/>
                        <a14:foregroundMark x1="82000" y1="93125" x2="82000" y2="93125"/>
                        <a14:foregroundMark x1="85667" y1="70625" x2="85667" y2="70625"/>
                        <a14:foregroundMark x1="83444" y1="55313" x2="83444" y2="55313"/>
                        <a14:foregroundMark x1="84111" y1="64219" x2="84222" y2="65313"/>
                        <a14:foregroundMark x1="60000" y1="48594" x2="60000" y2="4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497" y="2348880"/>
            <a:ext cx="455675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038" l="10000" r="90000">
                        <a14:foregroundMark x1="53444" y1="23077" x2="53444" y2="23077"/>
                        <a14:foregroundMark x1="59222" y1="24615" x2="59222" y2="24615"/>
                        <a14:foregroundMark x1="60667" y1="24038" x2="60667" y2="24038"/>
                        <a14:foregroundMark x1="53444" y1="26731" x2="53444" y2="26731"/>
                        <a14:foregroundMark x1="55000" y1="24038" x2="55000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74" r="26889"/>
          <a:stretch/>
        </p:blipFill>
        <p:spPr>
          <a:xfrm>
            <a:off x="0" y="3933056"/>
            <a:ext cx="2188427" cy="27645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09" t="34949" b="25657"/>
          <a:stretch/>
        </p:blipFill>
        <p:spPr>
          <a:xfrm>
            <a:off x="2188427" y="1509995"/>
            <a:ext cx="5487949" cy="50153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52286"/>
            <a:ext cx="8706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Аня гуляла и заблудилась. Используя рисунок, расскажи, что было дальше. На верхней картинки нарисовано, как Аня плачет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«А-А-А» эта картинка обозначает звук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 узнаешь на картинке по красным башмачкам.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183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" t="4662" r="-824" b="4662"/>
          <a:stretch/>
        </p:blipFill>
        <p:spPr>
          <a:xfrm>
            <a:off x="742319" y="1772816"/>
            <a:ext cx="7837897" cy="28678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29874" y="663079"/>
            <a:ext cx="5484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Произнеси звук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1" y="4077072"/>
            <a:ext cx="348312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0"/>
            <a:ext cx="86352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произношении звука встречается преграда?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67020" l="50109" r="95109">
                        <a14:foregroundMark x1="59130" y1="10287" x2="81630" y2="9834"/>
                        <a14:foregroundMark x1="84022" y1="23903" x2="86522" y2="32073"/>
                        <a14:foregroundMark x1="82283" y1="11346" x2="82283" y2="11346"/>
                        <a14:foregroundMark x1="61087" y1="23903" x2="58696" y2="322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32844"/>
          <a:stretch/>
        </p:blipFill>
        <p:spPr>
          <a:xfrm>
            <a:off x="5925211" y="1382081"/>
            <a:ext cx="2585151" cy="2494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263" b="96218" l="4783" r="485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81" r="51644"/>
          <a:stretch/>
        </p:blipFill>
        <p:spPr>
          <a:xfrm>
            <a:off x="4773706" y="1034658"/>
            <a:ext cx="4237484" cy="23559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894" b="96823" l="46957" r="94783">
                        <a14:foregroundMark x1="56630" y1="81392" x2="84891" y2="81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57" t="68299"/>
          <a:stretch/>
        </p:blipFill>
        <p:spPr>
          <a:xfrm>
            <a:off x="5148064" y="1330450"/>
            <a:ext cx="4525516" cy="19958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18" b="89864" l="10000" r="52500">
                        <a14:foregroundMark x1="27065" y1="22542" x2="42391" y2="22995"/>
                        <a14:foregroundMark x1="26087" y1="41604" x2="41304" y2="39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66" t="6539" r="43426" b="37419"/>
          <a:stretch/>
        </p:blipFill>
        <p:spPr>
          <a:xfrm>
            <a:off x="5850238" y="840932"/>
            <a:ext cx="3096344" cy="29749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77535" y="4017864"/>
            <a:ext cx="353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Преград нет. Значит звук гласный.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656" l="0" r="98738">
                        <a14:foregroundMark x1="39590" y1="27344" x2="29495" y2="66563"/>
                        <a14:foregroundMark x1="50000" y1="25938" x2="50000" y2="25938"/>
                        <a14:foregroundMark x1="55836" y1="52812" x2="59779" y2="68125"/>
                        <a14:foregroundMark x1="76656" y1="53281" x2="80284" y2="51563"/>
                        <a14:foregroundMark x1="60410" y1="77969" x2="70032" y2="85469"/>
                        <a14:foregroundMark x1="46845" y1="77813" x2="30915" y2="8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87927"/>
            <a:ext cx="3595170" cy="3629194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763688" y="4221088"/>
            <a:ext cx="936104" cy="94174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1860" y="5805264"/>
            <a:ext cx="568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Запишите себе в блокнот красным карандашом букву 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6667" y1="8667" x2="38556" y2="1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608336"/>
            <a:ext cx="1852516" cy="203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>
                        <a14:foregroundMark x1="51444" y1="30667" x2="51444" y2="30667"/>
                        <a14:foregroundMark x1="55778" y1="50167" x2="55778" y2="50167"/>
                        <a14:foregroundMark x1="65333" y1="46500" x2="65333" y2="46500"/>
                        <a14:foregroundMark x1="64556" y1="89167" x2="64556" y2="89167"/>
                        <a14:foregroundMark x1="55444" y1="93833" x2="55444" y2="93833"/>
                        <a14:foregroundMark x1="61667" y1="87500" x2="61667" y2="87500"/>
                        <a14:foregroundMark x1="59667" y1="96667" x2="59667" y2="96667"/>
                        <a14:foregroundMark x1="61333" y1="91333" x2="61333" y2="91333"/>
                        <a14:foregroundMark x1="65000" y1="92500" x2="65000" y2="92500"/>
                        <a14:foregroundMark x1="63889" y1="47167" x2="63889" y2="47167"/>
                        <a14:foregroundMark x1="36444" y1="74833" x2="36444" y2="7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82" r="27051"/>
          <a:stretch/>
        </p:blipFill>
        <p:spPr>
          <a:xfrm>
            <a:off x="107504" y="4437112"/>
            <a:ext cx="1625663" cy="24208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260648"/>
            <a:ext cx="793666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 картинки. Слышишь ли ты 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Звук</a:t>
            </a:r>
            <a:r>
              <a:rPr 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[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каждом слове?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06" y="1844824"/>
            <a:ext cx="2009790" cy="2769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58" r="7679"/>
          <a:stretch/>
        </p:blipFill>
        <p:spPr>
          <a:xfrm>
            <a:off x="4527467" y="1598286"/>
            <a:ext cx="3037479" cy="1760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006" y="4869160"/>
            <a:ext cx="3891209" cy="19888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6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018450"/>
            <a:ext cx="2413382" cy="26815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0111" y1="59444" x2="60111" y2="59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44" t="21131" r="6994" b="18128"/>
          <a:stretch/>
        </p:blipFill>
        <p:spPr>
          <a:xfrm>
            <a:off x="5940152" y="3032968"/>
            <a:ext cx="2983610" cy="218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16317"/>
            <a:ext cx="94229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 каждую игрушку. Раскрась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красным</a:t>
            </a:r>
          </a:p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ветом столько кружков, сколько звуков </a:t>
            </a:r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лышишь в каждом слове.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42" b="95417" l="10000" r="90000">
                        <a14:foregroundMark x1="66111" y1="30000" x2="66111" y2="30000"/>
                        <a14:foregroundMark x1="70333" y1="21458" x2="70333" y2="21458"/>
                        <a14:foregroundMark x1="76333" y1="18125" x2="76333" y2="18125"/>
                        <a14:foregroundMark x1="75111" y1="28542" x2="75111" y2="28542"/>
                        <a14:foregroundMark x1="72889" y1="12708" x2="72889" y2="12708"/>
                        <a14:foregroundMark x1="70111" y1="18333" x2="70111" y2="1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06" r="15606"/>
          <a:stretch/>
        </p:blipFill>
        <p:spPr>
          <a:xfrm>
            <a:off x="395536" y="1770643"/>
            <a:ext cx="2088232" cy="16190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90000">
                        <a14:foregroundMark x1="48222" y1="95175" x2="48222" y2="95175"/>
                        <a14:foregroundMark x1="56889" y1="80175" x2="56889" y2="80175"/>
                        <a14:foregroundMark x1="55333" y1="86842" x2="55333" y2="86842"/>
                        <a14:foregroundMark x1="43556" y1="80789" x2="43556" y2="80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48" r="16735"/>
          <a:stretch/>
        </p:blipFill>
        <p:spPr>
          <a:xfrm>
            <a:off x="2369566" y="2420888"/>
            <a:ext cx="1413426" cy="28098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7" b="100000" l="0" r="90000">
                        <a14:foregroundMark x1="22556" y1="34310" x2="22556" y2="34310"/>
                        <a14:foregroundMark x1="20444" y1="20517" x2="20444" y2="20517"/>
                        <a14:foregroundMark x1="38000" y1="19138" x2="38000" y2="19138"/>
                        <a14:foregroundMark x1="46556" y1="13966" x2="46556" y2="13966"/>
                        <a14:foregroundMark x1="42444" y1="49483" x2="42444" y2="49483"/>
                        <a14:foregroundMark x1="28333" y1="47241" x2="28333" y2="47241"/>
                        <a14:foregroundMark x1="21556" y1="44483" x2="21556" y2="44483"/>
                        <a14:foregroundMark x1="26222" y1="38793" x2="26222" y2="38793"/>
                        <a14:foregroundMark x1="29222" y1="32414" x2="29222" y2="32414"/>
                        <a14:foregroundMark x1="17889" y1="23103" x2="17889" y2="23103"/>
                        <a14:foregroundMark x1="32889" y1="28276" x2="32889" y2="28276"/>
                        <a14:foregroundMark x1="35111" y1="23103" x2="35111" y2="23103"/>
                        <a14:foregroundMark x1="41556" y1="18448" x2="41556" y2="18448"/>
                        <a14:foregroundMark x1="41111" y1="46897" x2="41111" y2="46897"/>
                        <a14:foregroundMark x1="48222" y1="50517" x2="48222" y2="50517"/>
                        <a14:foregroundMark x1="33667" y1="34655" x2="33667" y2="34655"/>
                        <a14:foregroundMark x1="33444" y1="41724" x2="33444" y2="41724"/>
                        <a14:foregroundMark x1="28889" y1="43276" x2="28889" y2="43276"/>
                        <a14:foregroundMark x1="19444" y1="36897" x2="19444" y2="36897"/>
                        <a14:foregroundMark x1="38778" y1="45000" x2="38778" y2="45000"/>
                        <a14:foregroundMark x1="35889" y1="51034" x2="35889" y2="51034"/>
                        <a14:foregroundMark x1="27778" y1="38448" x2="27778" y2="38448"/>
                        <a14:foregroundMark x1="24444" y1="40690" x2="24444" y2="41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6" t="5212" r="8333" b="5446"/>
          <a:stretch/>
        </p:blipFill>
        <p:spPr>
          <a:xfrm>
            <a:off x="4179512" y="2189896"/>
            <a:ext cx="2456090" cy="16190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7556" r="73889">
                        <a14:foregroundMark x1="54333" y1="23846" x2="54333" y2="23846"/>
                        <a14:foregroundMark x1="60556" y1="23846" x2="60556" y2="23846"/>
                        <a14:foregroundMark x1="59222" y1="25577" x2="59222" y2="25577"/>
                        <a14:foregroundMark x1="60222" y1="22115" x2="60222" y2="22115"/>
                        <a14:foregroundMark x1="53222" y1="27115" x2="53222" y2="27115"/>
                        <a14:foregroundMark x1="52556" y1="22692" x2="52556" y2="22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35" r="26081"/>
          <a:stretch/>
        </p:blipFill>
        <p:spPr>
          <a:xfrm>
            <a:off x="6635602" y="1628800"/>
            <a:ext cx="2508398" cy="3124572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95536" y="3573016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47864" y="5230708"/>
            <a:ext cx="288032" cy="25278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932263" y="5230709"/>
            <a:ext cx="288032" cy="25278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483768" y="5230711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07484" y="3559405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028384" y="4977926"/>
            <a:ext cx="288032" cy="25278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601769" y="4977927"/>
            <a:ext cx="288032" cy="25278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164288" y="4977928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119525" y="3929832"/>
            <a:ext cx="288032" cy="25278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716016" y="3929833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314911" y="3929833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238997" y="3573503"/>
            <a:ext cx="288032" cy="2527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2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66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en-US" sz="66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ru-RU" sz="66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А </a:t>
            </a:r>
            <a:r>
              <a:rPr lang="ru-RU" sz="6600" b="1" cap="none" spc="0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66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316835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Звуки мы слышим и произносим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08104" y="1575729"/>
            <a:ext cx="316835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Буквы мы читаем и пишем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45" b="95912" l="28551" r="97657">
                        <a14:foregroundMark x1="41435" y1="68868" x2="41435" y2="68868"/>
                        <a14:foregroundMark x1="37189" y1="38365" x2="37189" y2="38365"/>
                        <a14:foregroundMark x1="41288" y1="33648" x2="41874" y2="33648"/>
                        <a14:foregroundMark x1="48316" y1="33333" x2="48316" y2="33333"/>
                        <a14:foregroundMark x1="48316" y1="28616" x2="48316" y2="28616"/>
                        <a14:foregroundMark x1="40849" y1="15409" x2="40849" y2="15409"/>
                        <a14:foregroundMark x1="34700" y1="32075" x2="34700" y2="33648"/>
                        <a14:foregroundMark x1="37921" y1="63522" x2="37921" y2="63522"/>
                        <a14:foregroundMark x1="39971" y1="67296" x2="39971" y2="67296"/>
                        <a14:foregroundMark x1="42753" y1="69811" x2="42753" y2="69811"/>
                        <a14:foregroundMark x1="47731" y1="75786" x2="47731" y2="75786"/>
                        <a14:foregroundMark x1="45974" y1="63522" x2="45974" y2="63522"/>
                        <a14:foregroundMark x1="43338" y1="51572" x2="42753" y2="51572"/>
                        <a14:foregroundMark x1="37921" y1="48428" x2="37921" y2="48428"/>
                        <a14:foregroundMark x1="34700" y1="47799" x2="34700" y2="47799"/>
                        <a14:foregroundMark x1="38067" y1="29245" x2="38067" y2="29245"/>
                        <a14:foregroundMark x1="43338" y1="19182" x2="43338" y2="19182"/>
                        <a14:foregroundMark x1="47731" y1="38679" x2="47731" y2="42453"/>
                        <a14:foregroundMark x1="47877" y1="48742" x2="48316" y2="50314"/>
                        <a14:foregroundMark x1="45388" y1="56604" x2="45388" y2="56604"/>
                        <a14:foregroundMark x1="34261" y1="24528" x2="34261" y2="24528"/>
                        <a14:foregroundMark x1="84480" y1="41195" x2="84480" y2="41195"/>
                        <a14:foregroundMark x1="77452" y1="41509" x2="77452" y2="41509"/>
                        <a14:foregroundMark x1="77306" y1="41195" x2="77306" y2="41195"/>
                        <a14:foregroundMark x1="81991" y1="41509" x2="81991" y2="41509"/>
                        <a14:foregroundMark x1="42606" y1="45283" x2="42606" y2="45283"/>
                        <a14:foregroundMark x1="43777" y1="29560" x2="43777" y2="2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43" t="8606" r="3361" b="7232"/>
          <a:stretch/>
        </p:blipFill>
        <p:spPr>
          <a:xfrm>
            <a:off x="226609" y="2995318"/>
            <a:ext cx="3297169" cy="19198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0326" y1="89696" x2="40326" y2="89696"/>
                        <a14:foregroundMark x1="54239" y1="70270" x2="54239" y2="70270"/>
                        <a14:foregroundMark x1="65326" y1="95270" x2="65326" y2="95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053" y="2995318"/>
            <a:ext cx="2188101" cy="14079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7286" y1="65480" x2="57286" y2="654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852937"/>
            <a:ext cx="2108418" cy="16927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44281" y1="18171" x2="44281" y2="18171"/>
                        <a14:foregroundMark x1="40389" y1="11508" x2="40389" y2="11508"/>
                        <a14:foregroundMark x1="59847" y1="27498" x2="59847" y2="27498"/>
                        <a14:foregroundMark x1="66333" y1="31920" x2="66333" y2="31920"/>
                        <a14:foregroundMark x1="72229" y1="58571" x2="72229" y2="58571"/>
                        <a14:foregroundMark x1="94222" y1="59600" x2="94222" y2="59600"/>
                        <a14:foregroundMark x1="80483" y1="90491" x2="80483" y2="90491"/>
                        <a14:foregroundMark x1="53950" y1="85887" x2="53950" y2="85887"/>
                        <a14:foregroundMark x1="21875" y1="83828" x2="21875" y2="83828"/>
                        <a14:foregroundMark x1="19693" y1="63234" x2="19693" y2="63234"/>
                        <a14:foregroundMark x1="27771" y1="60024" x2="28361" y2="59600"/>
                        <a14:foregroundMark x1="20283" y1="53967" x2="20283" y2="53967"/>
                        <a14:foregroundMark x1="14210" y1="59600" x2="14210" y2="59600"/>
                        <a14:foregroundMark x1="17571" y1="55784" x2="17571" y2="55784"/>
                        <a14:foregroundMark x1="26002" y1="78377" x2="26002" y2="78377"/>
                        <a14:foregroundMark x1="7547" y1="75954" x2="7547" y2="75954"/>
                        <a14:foregroundMark x1="13797" y1="72925" x2="13797" y2="72925"/>
                        <a14:foregroundMark x1="10259" y1="67293" x2="10259" y2="67293"/>
                        <a14:foregroundMark x1="28361" y1="72502" x2="28361" y2="72502"/>
                        <a14:foregroundMark x1="15566" y1="69110" x2="15566" y2="69110"/>
                        <a14:foregroundMark x1="17748" y1="69897" x2="17748" y2="69897"/>
                        <a14:foregroundMark x1="75943" y1="60024" x2="79481" y2="55784"/>
                        <a14:foregroundMark x1="57488" y1="86069" x2="57488" y2="86069"/>
                        <a14:foregroundMark x1="82665" y1="90491" x2="82665" y2="90491"/>
                        <a14:foregroundMark x1="86380" y1="88674" x2="86380" y2="88674"/>
                        <a14:foregroundMark x1="75177" y1="88492" x2="75177" y2="88492"/>
                        <a14:foregroundMark x1="44517" y1="86493" x2="44517" y2="86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525" y="197391"/>
            <a:ext cx="2554645" cy="248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2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776" y="260648"/>
            <a:ext cx="87586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Звуки обозначают буквами.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Это буква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204864"/>
            <a:ext cx="5939444" cy="43184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86" b="95857" l="0" r="97429">
                        <a14:foregroundMark x1="55857" y1="24714" x2="55857" y2="24714"/>
                        <a14:foregroundMark x1="54571" y1="26429" x2="54571" y2="26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1" y="1412776"/>
            <a:ext cx="2325638" cy="232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8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6944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что похожа буква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" t="37576" r="1697" b="31212"/>
          <a:stretch/>
        </p:blipFill>
        <p:spPr>
          <a:xfrm>
            <a:off x="323528" y="3501008"/>
            <a:ext cx="4375047" cy="31393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7031" r="88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51" r="10625"/>
          <a:stretch/>
        </p:blipFill>
        <p:spPr>
          <a:xfrm>
            <a:off x="4335435" y="740950"/>
            <a:ext cx="4485037" cy="34081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828" y="4094223"/>
            <a:ext cx="2160250" cy="25374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1" t="14301" r="55512" b="16401"/>
          <a:stretch/>
        </p:blipFill>
        <p:spPr>
          <a:xfrm>
            <a:off x="1785221" y="1067992"/>
            <a:ext cx="1800200" cy="242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189</Words>
  <Application>Microsoft Office PowerPoint</Application>
  <PresentationFormat>Экран (4:3)</PresentationFormat>
  <Paragraphs>34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Марина Сокол</cp:lastModifiedBy>
  <cp:revision>16</cp:revision>
  <dcterms:created xsi:type="dcterms:W3CDTF">2021-10-14T13:21:55Z</dcterms:created>
  <dcterms:modified xsi:type="dcterms:W3CDTF">2022-10-01T17:21:21Z</dcterms:modified>
</cp:coreProperties>
</file>