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384" autoAdjust="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B5EC49-E1B7-4BBC-BD90-FBE1F97510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6371A53-FD6A-410F-BB30-FEF758444D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3A6998-82E6-4FC4-9944-E9148B6AF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82177-5DAC-4CD9-ADC6-D653776CBFF4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7D390C-58D6-48D3-A323-21F2EC4DD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DC7129-C516-4A82-98D0-DE80635C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52CB-10BD-45B5-9DA7-568038BD1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193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2A7D4F-52EE-427D-A1AB-10D4CE16A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ACD8A27-FB2B-41D2-B894-ECB3208A7C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826117-F551-403F-A9D9-CB2C86A1E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82177-5DAC-4CD9-ADC6-D653776CBFF4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14D069-605B-493B-8B91-7A9EA49F8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C64310-68AC-42D4-8E63-F9B21C2C6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52CB-10BD-45B5-9DA7-568038BD1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251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201A723-D1C9-40FA-9D2F-3FF84F580C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697C129-B30D-4BA2-A981-3215F7726F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BC1C50-C87E-4B0D-8D69-C4C00F28D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82177-5DAC-4CD9-ADC6-D653776CBFF4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598799-E77E-4CEE-9663-CDE9C90DB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9623B5-BDB3-4448-9EC0-F0FCE4FC6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52CB-10BD-45B5-9DA7-568038BD1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21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F59B0E-4E22-4078-A8F8-B50F8AED8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E27DEF-03DD-4FD5-B7C4-E6D60D84CA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ACF153-843C-403D-8CDB-A158A04B7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82177-5DAC-4CD9-ADC6-D653776CBFF4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B3192C-D371-408F-9E6C-45F59037C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3DE88D-EF17-49E0-962A-D5F78A75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52CB-10BD-45B5-9DA7-568038BD1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650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B877E2-C9D2-48C0-8B49-29DECD6C4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31DF1BA-11DD-466E-BE27-ACFB0F88C9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CC18B9-F4E0-42E9-BE20-1B95A71A4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82177-5DAC-4CD9-ADC6-D653776CBFF4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9510F4-7E94-4E8E-802B-FB3AF905A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A66DF8-B269-4E1C-BC3C-8AEF437E6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52CB-10BD-45B5-9DA7-568038BD1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331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3F0064-0FD1-40A1-AF4A-9F431256B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F705FB-680B-4F5D-A316-9D4F7468BF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1E96724-AB64-4AAB-B44B-18A0FA51C1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1F2837F-87C1-467E-83A6-4570B8B88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82177-5DAC-4CD9-ADC6-D653776CBFF4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0E35B85-B74C-4B4E-8726-2FFE8F977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E127261-32A8-4F26-8FB4-E94EC92F9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52CB-10BD-45B5-9DA7-568038BD1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458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1454D7-7CC1-40C0-813C-1A3E43946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DDEDA4-4E58-40C6-B1BC-464AE1B1AB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9BF5F1A-BF6A-4564-9DDA-AFAD93CDB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834291F-DE35-49BE-B19B-4CD133E05C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A4B8293-1980-4B84-A3AB-1B23D162F5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028A6AB-D0A2-4979-A3F1-6CA3DFF21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82177-5DAC-4CD9-ADC6-D653776CBFF4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7C5A296-CEEE-4CD7-AB00-C2E0D6213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46FAF4E-9D84-4E8A-A81F-96FCEC39C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52CB-10BD-45B5-9DA7-568038BD1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699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095D07-5192-4510-AFE6-F7D770B86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E211973-ADE1-4F08-9379-B7EA4F194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82177-5DAC-4CD9-ADC6-D653776CBFF4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1521F24-2B51-4E03-8525-4BA7D2D10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02FE7E5-161F-4D36-9B00-55055510A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52CB-10BD-45B5-9DA7-568038BD1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302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9BBBAE1-4761-421B-B88B-FF1D96960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82177-5DAC-4CD9-ADC6-D653776CBFF4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DCF2224-6F44-47A1-B412-E3715B992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A5F1213-C554-480D-8B4F-FEAFFD365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52CB-10BD-45B5-9DA7-568038BD1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206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6A9B6C-58DC-47DF-9441-0554CBAF7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4F5F76-3FEC-4F0A-A1B0-8580C94C6C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6EC9693-19AC-45B0-B42B-0E94B23B2D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7A8E106-10B4-4683-B91E-F32BCB60A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82177-5DAC-4CD9-ADC6-D653776CBFF4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0BF4E58-A701-47B3-87DD-2CAA6A088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8C8E52D-F9BA-4030-9DE2-84C3B06A3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52CB-10BD-45B5-9DA7-568038BD1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539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E97F57-81C8-4EEF-93BA-E7B87D47D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D76D311-8EDD-49F7-9B3F-4BAD44CC6F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8123C04-C832-448B-943A-726C174E1B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852D9F-54F5-49EF-878A-582B05D24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82177-5DAC-4CD9-ADC6-D653776CBFF4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31B4122-0C4C-4785-8584-3DBF99E27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2B476AE-DB64-4D53-A8DA-83A3044A5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52CB-10BD-45B5-9DA7-568038BD1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02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AB8DBA-F04F-4ADA-961F-44838FE47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497D700-D7A5-4C94-A263-BE272AF591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D83F7D-CA4F-4DBE-BFC4-2543F2B56C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682177-5DAC-4CD9-ADC6-D653776CBFF4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F3ED29-388E-41F0-A947-DC50D27313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CC66D1-6FDB-424E-9D7A-01EA8F7A22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752CB-10BD-45B5-9DA7-568038BD1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80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16D8B1-48B4-4795-81C6-32774E915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21400"/>
          </a:xfrm>
        </p:spPr>
        <p:txBody>
          <a:bodyPr/>
          <a:lstStyle/>
          <a:p>
            <a:pPr algn="ctr"/>
            <a:br>
              <a:rPr lang="ru-RU" dirty="0"/>
            </a:br>
            <a:br>
              <a:rPr lang="ru-RU" dirty="0"/>
            </a:b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Сеть частных школ</a:t>
            </a:r>
            <a:b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Центры ранней профориентации</a:t>
            </a:r>
            <a:b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г. Уфа</a:t>
            </a: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Внеклассное мероприятие для учащихся 7-9 классов</a:t>
            </a: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«Умники-2022»</a:t>
            </a: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Составил: классный руководитель 9 класса Позднякова Е. А.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0200F2E-689C-4FD4-BEC9-5C445FB2B1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05301" y="638175"/>
            <a:ext cx="3371850" cy="2276475"/>
          </a:xfrm>
          <a:prstGeom prst="rect">
            <a:avLst/>
          </a:prstGeom>
        </p:spPr>
      </p:pic>
      <p:pic>
        <p:nvPicPr>
          <p:cNvPr id="2050" name="Picture 2" descr="Изображения Ученик | Бесплатные векторы, стоковые фото и PSD">
            <a:extLst>
              <a:ext uri="{FF2B5EF4-FFF2-40B4-BE49-F238E27FC236}">
                <a16:creationId xmlns:a16="http://schemas.microsoft.com/office/drawing/2014/main" id="{4798633B-C832-4A0E-9B3E-84E8386D4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688" y="63817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Изображения Ученик | Бесплатные векторы, стоковые фото и PSD">
            <a:extLst>
              <a:ext uri="{FF2B5EF4-FFF2-40B4-BE49-F238E27FC236}">
                <a16:creationId xmlns:a16="http://schemas.microsoft.com/office/drawing/2014/main" id="{7C2A4021-A591-4D90-8631-3F0D5F658A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63" y="63817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97832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002DF5-826E-4FC5-9916-3B9585A0B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Круглый стол. Викторина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D13295-AC33-4A69-8A87-7CD9DB0DB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430311" cy="4351338"/>
          </a:xfrm>
        </p:spPr>
        <p:txBody>
          <a:bodyPr>
            <a:normAutofit fontScale="25000" lnSpcReduction="20000"/>
          </a:bodyPr>
          <a:lstStyle/>
          <a:p>
            <a:pPr marL="0" lvl="0" indent="0">
              <a:lnSpc>
                <a:spcPct val="107000"/>
              </a:lnSpc>
              <a:buNone/>
            </a:pPr>
            <a:r>
              <a:rPr lang="ru-RU" sz="7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13. Физика и логика</a:t>
            </a:r>
            <a:r>
              <a:rPr lang="ru-RU" sz="7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ru-RU" sz="7200" u="sng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Всепробивающий</a:t>
            </a:r>
            <a:r>
              <a:rPr lang="ru-RU" sz="72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шар VS неуничтожимая стена</a:t>
            </a:r>
            <a:endParaRPr lang="ru-RU" sz="7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70"/>
              </a:lnSpc>
              <a:spcAft>
                <a:spcPts val="800"/>
              </a:spcAft>
              <a:buNone/>
            </a:pPr>
            <a:r>
              <a:rPr lang="ru-RU" sz="7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Представьте себе, что существует неуничтожимая стена, которую ничто никогда не пробьет. Также существует </a:t>
            </a:r>
            <a:r>
              <a:rPr lang="ru-RU" sz="7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сверхпробивающий</a:t>
            </a:r>
            <a:r>
              <a:rPr lang="ru-RU" sz="7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шар, который пробивает абсолютно все без исключений. Так что же будет, если </a:t>
            </a:r>
            <a:r>
              <a:rPr lang="ru-RU" sz="7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всепробивающий</a:t>
            </a:r>
            <a:r>
              <a:rPr lang="ru-RU" sz="7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шар столкнется с неуничтожимой стеной?</a:t>
            </a:r>
            <a:endParaRPr lang="ru-RU" sz="7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ts val="1470"/>
              </a:lnSpc>
              <a:spcAft>
                <a:spcPts val="800"/>
              </a:spcAft>
              <a:buNone/>
            </a:pPr>
            <a:r>
              <a:rPr lang="ru-RU" sz="720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Ответ</a:t>
            </a:r>
            <a:r>
              <a:rPr lang="ru-RU" sz="7200" u="sng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ru-RU" sz="7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Это парадокс, так как они не могут столкнуться — существование одного исключает существование другого</a:t>
            </a:r>
            <a:endParaRPr lang="ru-RU" sz="7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7000"/>
              </a:lnSpc>
              <a:buNone/>
            </a:pPr>
            <a:r>
              <a:rPr lang="ru-RU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14. ЧЕРНЫЙ ЯЩИК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ru-RU" sz="7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Очки . Немалая часть земли пользуется этим предметом и облегчает себе жизнь, которая для них приобретает более яркие краски и четкость. А другой немалой половине этот предмет совсем не нужен, они и так живут в красочном и четком мире.</a:t>
            </a:r>
          </a:p>
          <a:p>
            <a:pPr indent="0">
              <a:lnSpc>
                <a:spcPct val="107000"/>
              </a:lnSpc>
              <a:buNone/>
            </a:pPr>
            <a:endParaRPr lang="ru-RU" sz="7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266" name="Picture 2" descr="Шар для дриблинга (металл)">
            <a:extLst>
              <a:ext uri="{FF2B5EF4-FFF2-40B4-BE49-F238E27FC236}">
                <a16:creationId xmlns:a16="http://schemas.microsoft.com/office/drawing/2014/main" id="{6D52C3A5-D05C-46DA-82F0-C1CAFFC54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7408" y="182562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Очки современные очки со стильными линзами стильные очки держат в руках  фото со стока | Премиум Фото">
            <a:extLst>
              <a:ext uri="{FF2B5EF4-FFF2-40B4-BE49-F238E27FC236}">
                <a16:creationId xmlns:a16="http://schemas.microsoft.com/office/drawing/2014/main" id="{8DEA7150-7CE1-4E6C-B6ED-3CAC938DE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282" y="4001294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везда: 5 точек 3">
            <a:extLst>
              <a:ext uri="{FF2B5EF4-FFF2-40B4-BE49-F238E27FC236}">
                <a16:creationId xmlns:a16="http://schemas.microsoft.com/office/drawing/2014/main" id="{CEBF0483-60EC-4A74-AEF6-7A0971F75B53}"/>
              </a:ext>
            </a:extLst>
          </p:cNvPr>
          <p:cNvSpPr/>
          <p:nvPr/>
        </p:nvSpPr>
        <p:spPr>
          <a:xfrm>
            <a:off x="5340485" y="570706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108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DF2412-F2CF-4C31-B9C2-42DD5B4D8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ts val="1535"/>
              </a:lnSpc>
              <a:spcAft>
                <a:spcPts val="800"/>
              </a:spcAft>
            </a:pPr>
            <a:r>
              <a:rPr lang="ru-RU" sz="2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Круглый стол. Викторина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15. Найдите три одинаковые карточки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 descr="Задача. Одинаковые карточки">
            <a:extLst>
              <a:ext uri="{FF2B5EF4-FFF2-40B4-BE49-F238E27FC236}">
                <a16:creationId xmlns:a16="http://schemas.microsoft.com/office/drawing/2014/main" id="{EC5DD131-E758-4CEC-8276-8386E92EC30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603" y="1322135"/>
            <a:ext cx="3562350" cy="533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BF86AE5-C62A-46AA-8A66-8C670D9308A1}"/>
              </a:ext>
            </a:extLst>
          </p:cNvPr>
          <p:cNvSpPr txBox="1"/>
          <p:nvPr/>
        </p:nvSpPr>
        <p:spPr>
          <a:xfrm>
            <a:off x="933855" y="1908328"/>
            <a:ext cx="7752945" cy="3897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16. Записки сумасшедшего</a:t>
            </a:r>
            <a:endParaRPr lang="ru-RU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Индивидуум, обладающий источником, началом, основной причиной всякого действия, движенья, стремленья, понужденья, всякой вещественной перемены в пространстве, признает за индивидуумом, который таковым не обладает, установленный факт совершения  противоправных действий, влекущих его ответственность. </a:t>
            </a:r>
          </a:p>
          <a:p>
            <a:pPr lvl="0" algn="just">
              <a:lnSpc>
                <a:spcPct val="107000"/>
              </a:lnSpc>
            </a:pPr>
            <a:r>
              <a:rPr lang="ru-RU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(У сильного всегда бессильный виноват)</a:t>
            </a:r>
          </a:p>
          <a:p>
            <a:pPr lvl="0" algn="just">
              <a:lnSpc>
                <a:spcPct val="107000"/>
              </a:lnSpc>
            </a:pPr>
            <a:endParaRPr lang="ru-RU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17. Торговля мелким домашним животным, расфасованным в непрозрачную тару, изготовленную из прочной материи. </a:t>
            </a:r>
          </a:p>
          <a:p>
            <a:pPr lvl="0">
              <a:lnSpc>
                <a:spcPct val="107000"/>
              </a:lnSpc>
            </a:pPr>
            <a:r>
              <a:rPr lang="ru-RU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(Продать кота в мешке.)</a:t>
            </a:r>
            <a:br>
              <a:rPr lang="ru-RU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ru-RU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</p:txBody>
      </p:sp>
      <p:pic>
        <p:nvPicPr>
          <p:cNvPr id="12290" name="Picture 2" descr="Картинки по запросу кот в мешке фото сток">
            <a:extLst>
              <a:ext uri="{FF2B5EF4-FFF2-40B4-BE49-F238E27FC236}">
                <a16:creationId xmlns:a16="http://schemas.microsoft.com/office/drawing/2014/main" id="{AB4856F4-42B3-4E6D-B0CD-745C10134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004" y="3745148"/>
            <a:ext cx="1887166" cy="206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Дети думают - векторные изображения, Дети думают картинки | Depositphotos">
            <a:extLst>
              <a:ext uri="{FF2B5EF4-FFF2-40B4-BE49-F238E27FC236}">
                <a16:creationId xmlns:a16="http://schemas.microsoft.com/office/drawing/2014/main" id="{8E0B54DB-8174-4F74-88D1-8FFE9CC6D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5203" y="1322135"/>
            <a:ext cx="20002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везда: 5 точек 6">
            <a:extLst>
              <a:ext uri="{FF2B5EF4-FFF2-40B4-BE49-F238E27FC236}">
                <a16:creationId xmlns:a16="http://schemas.microsoft.com/office/drawing/2014/main" id="{0F7934E2-8782-4071-9509-8B9F577E926F}"/>
              </a:ext>
            </a:extLst>
          </p:cNvPr>
          <p:cNvSpPr/>
          <p:nvPr/>
        </p:nvSpPr>
        <p:spPr>
          <a:xfrm>
            <a:off x="5252937" y="147485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529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5F028-C586-4BD0-9595-CB0E76D2A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298" y="365125"/>
            <a:ext cx="10721502" cy="2173794"/>
          </a:xfrm>
        </p:spPr>
        <p:txBody>
          <a:bodyPr>
            <a:normAutofit fontScale="90000"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Круглый стол. Викторина</a:t>
            </a:r>
            <a:b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18. В какую сторону едет автобус?</a:t>
            </a:r>
            <a:b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000" b="1" u="sng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Ответ</a:t>
            </a:r>
            <a:br>
              <a:rPr lang="ru-RU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Автобус едет влево, так как если бы он ехал вправо, было бы видно входные двери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 descr="Задача. Детская загадка">
            <a:extLst>
              <a:ext uri="{FF2B5EF4-FFF2-40B4-BE49-F238E27FC236}">
                <a16:creationId xmlns:a16="http://schemas.microsoft.com/office/drawing/2014/main" id="{DAD45E20-AB0B-4BEF-A482-2DABFBED345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339" y="2538919"/>
            <a:ext cx="1905000" cy="107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14" name="Picture 2" descr="⬇ Скачать картинки Дети думают, стоковые фото Дети думают в хорошем  качестве | Depositphotos">
            <a:extLst>
              <a:ext uri="{FF2B5EF4-FFF2-40B4-BE49-F238E27FC236}">
                <a16:creationId xmlns:a16="http://schemas.microsoft.com/office/drawing/2014/main" id="{217C98D3-C66E-44CE-AB40-D505F6A3D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746" y="3769805"/>
            <a:ext cx="6896910" cy="2173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везда: 5 точек 14">
            <a:extLst>
              <a:ext uri="{FF2B5EF4-FFF2-40B4-BE49-F238E27FC236}">
                <a16:creationId xmlns:a16="http://schemas.microsoft.com/office/drawing/2014/main" id="{C915FC86-9C8E-4828-9939-B2FF506B7207}"/>
              </a:ext>
            </a:extLst>
          </p:cNvPr>
          <p:cNvSpPr/>
          <p:nvPr/>
        </p:nvSpPr>
        <p:spPr>
          <a:xfrm>
            <a:off x="5535849" y="29183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1245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8D96E9-D2E0-46C9-A09B-FDC731CCD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Квест «Аптека для души»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1BAE74-9498-4B35-BC14-5BC725D34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303851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Задача.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 раскопках в Египте над входом в помещение обнаружили надпись:</a:t>
            </a:r>
            <a:b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«Аптека для души». Я случайно выяснила, что такая аптека есть в нашей школе. Ею ведает египетская хранительница. Она откроет вам аптеку при определенных условиях. </a:t>
            </a:r>
            <a:endParaRPr lang="ru-RU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Каждый должен выбрать подходящее себе лекарство и принести сюда.</a:t>
            </a:r>
            <a:endParaRPr lang="ru-RU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Решение.</a:t>
            </a:r>
          </a:p>
          <a:p>
            <a:pPr marL="0" indent="0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Это школьная библиотека, хранительница – библиотекарь. Каждый должен взять книгу по душе и принести в класс.</a:t>
            </a:r>
          </a:p>
        </p:txBody>
      </p:sp>
      <p:pic>
        <p:nvPicPr>
          <p:cNvPr id="14340" name="Picture 4" descr="Библиотека — стоковые фотографии и другие картинки Библиотека - Библиотека,  Школьное здание, Полка - iStock">
            <a:extLst>
              <a:ext uri="{FF2B5EF4-FFF2-40B4-BE49-F238E27FC236}">
                <a16:creationId xmlns:a16="http://schemas.microsoft.com/office/drawing/2014/main" id="{85E3CBB8-E578-4EB8-9E4F-C0993959D0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973" y="1984444"/>
            <a:ext cx="3073941" cy="192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девушки · экзамен · чтение · книга · библиотека · красивая · девушка - Сток-фото  © dmitriisimakov (#8556659) | Stockfresh">
            <a:extLst>
              <a:ext uri="{FF2B5EF4-FFF2-40B4-BE49-F238E27FC236}">
                <a16:creationId xmlns:a16="http://schemas.microsoft.com/office/drawing/2014/main" id="{92ACCFE9-3205-4911-9BC6-EEAE71CBCE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973" y="4250890"/>
            <a:ext cx="3073942" cy="1760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Квест на английском языке во Владивостоке 21 июня 2017 в Давай поговорим">
            <a:extLst>
              <a:ext uri="{FF2B5EF4-FFF2-40B4-BE49-F238E27FC236}">
                <a16:creationId xmlns:a16="http://schemas.microsoft.com/office/drawing/2014/main" id="{015F0A57-1C2F-4036-AF4F-107CE0E515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973" y="690663"/>
            <a:ext cx="3073941" cy="85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золотые звезды скачать бесплатно - Золото 3D компьютерная графика картинки  - золотые звезды">
            <a:extLst>
              <a:ext uri="{FF2B5EF4-FFF2-40B4-BE49-F238E27FC236}">
                <a16:creationId xmlns:a16="http://schemas.microsoft.com/office/drawing/2014/main" id="{B92ADBBD-1DB6-4B32-9A39-3ED852E965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502" y="632803"/>
            <a:ext cx="865762" cy="79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77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76C325-1C88-4B95-8AB3-B3B7FD112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Станции с подсказками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19CA12-6810-4191-A85D-20C9D9A19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062609" cy="435133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Станция 1 – ресепшн. Какая книга есть в каждом магазине? («Книга жалоб» – в ней подсказка</a:t>
            </a:r>
            <a:endParaRPr lang="ru-RU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Станция 2 – кабинет английского языка. Что нужно, чтобы поехать в Америку? (выучить английский язык, подсказка на полке с пособиями)</a:t>
            </a:r>
            <a:endParaRPr lang="ru-RU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Станция 3 – тренажерный зал. Сердце-важный орган, его нужно поддерживать: не нервничать, пить витамины (подсказка на беговой дорожке)</a:t>
            </a:r>
            <a:endParaRPr lang="ru-RU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Станция 4 – столовая. Сложи из букв слово и ты найдешь там следующую подсказку. Помни, спрятано хорошо то, что находится на виду.</a:t>
            </a:r>
            <a:endParaRPr lang="ru-RU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Станция 5 – кабинет №5.  Приготовь десерт, чай и угости египетскую хранительницу «Аптеки для души», она ждет. Ее имя – в словах «паутина» и  «ирис», а часть отчества в слове «вина». (Ирина Ивановна)</a:t>
            </a:r>
            <a:endParaRPr lang="ru-RU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5362" name="Picture 2" descr="награда Сток-фотографии, графику и векторные иллюстрации | Stockfresh">
            <a:extLst>
              <a:ext uri="{FF2B5EF4-FFF2-40B4-BE49-F238E27FC236}">
                <a16:creationId xmlns:a16="http://schemas.microsoft.com/office/drawing/2014/main" id="{BDA5A319-64E3-43DA-A89D-FF5583C9C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8522" y="137494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значок победителя победитель плоский значок значок медаль выигрыша  иллюстрация награды знак награды символ победитель вектор знак достижения  PNG , конвертер иконок, иконки фитнес, производитель иконок PNG картинки и  пнг рисунок для бесплатной">
            <a:extLst>
              <a:ext uri="{FF2B5EF4-FFF2-40B4-BE49-F238E27FC236}">
                <a16:creationId xmlns:a16="http://schemas.microsoft.com/office/drawing/2014/main" id="{3B3BA23D-7475-4CE4-9F26-5386AFD86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4336" y="3690127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золотые звезды скачать бесплатно - Золото 3D компьютерная графика картинки  - золотые звезды">
            <a:extLst>
              <a:ext uri="{FF2B5EF4-FFF2-40B4-BE49-F238E27FC236}">
                <a16:creationId xmlns:a16="http://schemas.microsoft.com/office/drawing/2014/main" id="{586931C0-91FB-41DF-A76A-A760901B5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502" y="632803"/>
            <a:ext cx="865762" cy="79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3245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8E92E1-8728-4B12-87DC-D57CC6342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830" y="609600"/>
            <a:ext cx="11061970" cy="2343149"/>
          </a:xfrm>
        </p:spPr>
        <p:txBody>
          <a:bodyPr>
            <a:normAutofit fontScale="90000"/>
          </a:bodyPr>
          <a:lstStyle/>
          <a:p>
            <a:pPr marL="457200">
              <a:lnSpc>
                <a:spcPct val="107000"/>
              </a:lnSpc>
            </a:pPr>
            <a:r>
              <a:rPr lang="ru-RU" sz="3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Конкурс домашнего задания</a:t>
            </a:r>
            <a:br>
              <a:rPr lang="ru-RU" sz="3100" dirty="0"/>
            </a:b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Визитная карточка команды: название, дресс-код, девиз, представление</a:t>
            </a:r>
            <a:br>
              <a:rPr lang="ru-RU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Декламация стихо</a:t>
            </a: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в </a:t>
            </a: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предлагаемых обстоятельствах</a:t>
            </a:r>
            <a:b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(стихи Н. А. Некрасова, А. С. Пушкина даются командам заранее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100" dirty="0"/>
          </a:p>
        </p:txBody>
      </p:sp>
      <p:pic>
        <p:nvPicPr>
          <p:cNvPr id="3088" name="Picture 16" descr="Классные названия, девизы и речевки для спортивных команд | FOOTBOLNO.RU">
            <a:extLst>
              <a:ext uri="{FF2B5EF4-FFF2-40B4-BE49-F238E27FC236}">
                <a16:creationId xmlns:a16="http://schemas.microsoft.com/office/drawing/2014/main" id="{5B62E010-4AA4-45E8-AD12-C7D8FE9E3CD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3012" y="3081135"/>
            <a:ext cx="2390775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золотые звезды скачать бесплатно - Золото 3D компьютерная графика картинки  - золотые звезды">
            <a:extLst>
              <a:ext uri="{FF2B5EF4-FFF2-40B4-BE49-F238E27FC236}">
                <a16:creationId xmlns:a16="http://schemas.microsoft.com/office/drawing/2014/main" id="{5AF8196C-92BC-48DF-9BEA-13807C8DC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81214"/>
            <a:ext cx="865762" cy="79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Новые названия, девизы и эмблемы команд для спортивных соревнований">
            <a:extLst>
              <a:ext uri="{FF2B5EF4-FFF2-40B4-BE49-F238E27FC236}">
                <a16:creationId xmlns:a16="http://schemas.microsoft.com/office/drawing/2014/main" id="{7D246625-9F0C-4152-B0D1-8F757501B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241" y="2952749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Классные названия, девизы и речевки для спортивных команд | FOOTBOLNO.RU">
            <a:extLst>
              <a:ext uri="{FF2B5EF4-FFF2-40B4-BE49-F238E27FC236}">
                <a16:creationId xmlns:a16="http://schemas.microsoft.com/office/drawing/2014/main" id="{E9AE5436-46CF-44FF-9F5F-36DDA0E9C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509" y="3081135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889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71477C-F25F-4DA3-BE19-52E686895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Круглый стол. Викторина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386FD2-8E8B-41EC-90F7-723B32F9A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2550"/>
            <a:ext cx="6581775" cy="482441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>
              <a:lnSpc>
                <a:spcPts val="1470"/>
              </a:lnSpc>
              <a:buNone/>
            </a:pPr>
            <a: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Говорит она беззвучно,</a:t>
            </a:r>
          </a:p>
          <a:p>
            <a:pPr marL="0" indent="0">
              <a:lnSpc>
                <a:spcPts val="1470"/>
              </a:lnSpc>
              <a:buNone/>
            </a:pPr>
            <a: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 понятно и не скучно.</a:t>
            </a:r>
          </a:p>
          <a:p>
            <a:pPr marL="0" indent="0">
              <a:lnSpc>
                <a:spcPts val="1470"/>
              </a:lnSpc>
              <a:buNone/>
            </a:pPr>
            <a: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Ты беседуй чаще с ней –</a:t>
            </a:r>
          </a:p>
          <a:p>
            <a:pPr marL="0" indent="0">
              <a:lnSpc>
                <a:spcPts val="1470"/>
              </a:lnSpc>
              <a:buNone/>
            </a:pPr>
            <a: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Станешь вчетверо умней (Книга)</a:t>
            </a:r>
          </a:p>
          <a:p>
            <a:pPr marL="0" indent="0">
              <a:lnSpc>
                <a:spcPts val="1470"/>
              </a:lnSpc>
              <a:buNone/>
            </a:pPr>
            <a:endParaRPr lang="ru-RU" sz="29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ts val="1470"/>
              </a:lnSpc>
              <a:spcAft>
                <a:spcPts val="800"/>
              </a:spcAft>
              <a:buNone/>
            </a:pPr>
            <a: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Сегодня утром, - рассказывает девушка, - я уронила серьгу в кофе, и хотя чашка была полна до краев, я смогла достать ее даже не замочив пальцев. Как ей это удалось?</a:t>
            </a:r>
            <a:endParaRPr lang="ru-RU" sz="29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Ответов может быть несколько:</a:t>
            </a:r>
            <a:b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а) кофе сухой;</a:t>
            </a:r>
            <a:b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б) кофе в зернах;</a:t>
            </a:r>
          </a:p>
          <a:p>
            <a:pPr marL="0" indent="0">
              <a:lnSpc>
                <a:spcPts val="1470"/>
              </a:lnSpc>
              <a:buNone/>
            </a:pPr>
            <a:endParaRPr lang="ru-RU" sz="2900" b="1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ЧЕРНЫЙ ЯЩИК. Лавровый лист.</a:t>
            </a:r>
          </a:p>
          <a:p>
            <a:pPr marL="0" indent="0">
              <a:buNone/>
            </a:pPr>
            <a:r>
              <a:rPr lang="ru-RU" sz="2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Сырым не едят, а вареным выкидывают</a:t>
            </a:r>
            <a:endParaRPr lang="ru-RU" sz="29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000" dirty="0"/>
          </a:p>
        </p:txBody>
      </p:sp>
      <p:pic>
        <p:nvPicPr>
          <p:cNvPr id="4100" name="Picture 4" descr="Чашка Кофе И Блокнот И Ноутбук На Деревянном Столе — стоковые фотографии и  другие картинки Белый - iStock">
            <a:extLst>
              <a:ext uri="{FF2B5EF4-FFF2-40B4-BE49-F238E27FC236}">
                <a16:creationId xmlns:a16="http://schemas.microsoft.com/office/drawing/2014/main" id="{690B918F-17D3-498E-952B-ED227EF04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352550"/>
            <a:ext cx="2581275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лавровый лист - Сток картинки - iStock">
            <a:extLst>
              <a:ext uri="{FF2B5EF4-FFF2-40B4-BE49-F238E27FC236}">
                <a16:creationId xmlns:a16="http://schemas.microsoft.com/office/drawing/2014/main" id="{01CFF2D0-5156-4117-B2B4-73932350CA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599" y="3505201"/>
            <a:ext cx="2581276" cy="2324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везда: 5 точек 3">
            <a:extLst>
              <a:ext uri="{FF2B5EF4-FFF2-40B4-BE49-F238E27FC236}">
                <a16:creationId xmlns:a16="http://schemas.microsoft.com/office/drawing/2014/main" id="{4CED317B-DE2A-4272-AE38-F90562F48C9F}"/>
              </a:ext>
            </a:extLst>
          </p:cNvPr>
          <p:cNvSpPr/>
          <p:nvPr/>
        </p:nvSpPr>
        <p:spPr>
          <a:xfrm>
            <a:off x="5181600" y="570706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863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5D99F4-C928-4B63-94E7-75B1F35F6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Круглый стол. Викторина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D8329E-BE75-4820-81E1-DD69A3E2C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286625" cy="4351338"/>
          </a:xfrm>
        </p:spPr>
        <p:txBody>
          <a:bodyPr/>
          <a:lstStyle/>
          <a:p>
            <a:pPr marL="0" lvl="0" indent="0">
              <a:lnSpc>
                <a:spcPts val="1470"/>
              </a:lnSpc>
              <a:buNone/>
            </a:pPr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ru-RU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«Книжный бум»</a:t>
            </a:r>
            <a:endParaRPr lang="ru-RU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ts val="1470"/>
              </a:lnSpc>
              <a:buNone/>
            </a:pP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парте лежат карточки с именами авторов и отдельно – с названиями произведений.</a:t>
            </a:r>
          </a:p>
          <a:p>
            <a:pPr marL="0" indent="0">
              <a:lnSpc>
                <a:spcPts val="1470"/>
              </a:lnSpc>
              <a:buNone/>
            </a:pP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Задача – за 2-3 минуты составить как можно больше правильных пар.</a:t>
            </a:r>
          </a:p>
          <a:p>
            <a:pPr marL="0" indent="0">
              <a:lnSpc>
                <a:spcPts val="1470"/>
              </a:lnSpc>
              <a:buNone/>
            </a:pPr>
            <a:endParaRPr lang="ru-RU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ts val="1470"/>
              </a:lnSpc>
            </a:pP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А. С. Пушкин «Станционный смотритель», М. Булгаков «Мастер и Маргарита»</a:t>
            </a:r>
          </a:p>
          <a:p>
            <a:pPr>
              <a:lnSpc>
                <a:spcPts val="1470"/>
              </a:lnSpc>
            </a:pP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М. М. Пришвин «Кладовая солнца»</a:t>
            </a:r>
          </a:p>
          <a:p>
            <a:pPr>
              <a:lnSpc>
                <a:spcPts val="1470"/>
              </a:lnSpc>
            </a:pP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М. Ю. Лермонтов «Бородино»</a:t>
            </a:r>
          </a:p>
          <a:p>
            <a:pPr>
              <a:lnSpc>
                <a:spcPts val="1470"/>
              </a:lnSpc>
            </a:pP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Бажов «Хозяйка Медной горы»,</a:t>
            </a:r>
          </a:p>
          <a:p>
            <a:pPr>
              <a:lnSpc>
                <a:spcPts val="1470"/>
              </a:lnSpc>
            </a:pP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Куприн «Гранатовый браслет», И. С. Тургенев «Муму», Н. А. Некрасов «Кому на Руси жить хорошо»</a:t>
            </a:r>
          </a:p>
          <a:p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Н. В. Гоголь «Вечера на хуторе близ Диканьки»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5" name="Picture 5" descr="Лучшие фото (20 000+) по запросу «Книги» · Скачивайте совершенно бесплатно  · Стоковые фото Pexels">
            <a:extLst>
              <a:ext uri="{FF2B5EF4-FFF2-40B4-BE49-F238E27FC236}">
                <a16:creationId xmlns:a16="http://schemas.microsoft.com/office/drawing/2014/main" id="{E869542A-C051-4634-936D-88A79B17A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4463" y="1990725"/>
            <a:ext cx="2062162" cy="289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везда: 5 точек 7">
            <a:extLst>
              <a:ext uri="{FF2B5EF4-FFF2-40B4-BE49-F238E27FC236}">
                <a16:creationId xmlns:a16="http://schemas.microsoft.com/office/drawing/2014/main" id="{E16ADC68-4541-41B4-8114-C915AFDC44EF}"/>
              </a:ext>
            </a:extLst>
          </p:cNvPr>
          <p:cNvSpPr/>
          <p:nvPr/>
        </p:nvSpPr>
        <p:spPr>
          <a:xfrm>
            <a:off x="5408578" y="570706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7499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4244DD-E018-48B3-81D7-0D06D4190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Круглый стол. Викторина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8171DD-D339-44E7-96D6-1909A59D6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80162"/>
            <a:ext cx="7897238" cy="4396801"/>
          </a:xfrm>
        </p:spPr>
        <p:txBody>
          <a:bodyPr/>
          <a:lstStyle/>
          <a:p>
            <a:pPr marL="0" lvl="0" indent="0">
              <a:lnSpc>
                <a:spcPts val="1470"/>
              </a:lnSpc>
              <a:buNone/>
            </a:pPr>
            <a:r>
              <a:rPr lang="ru-RU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Математика. Сначала 1 участник считает в уме, потом команда, если неправильно.</a:t>
            </a:r>
            <a:endParaRPr lang="ru-RU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0">
              <a:lnSpc>
                <a:spcPts val="1470"/>
              </a:lnSpc>
              <a:buNone/>
            </a:pPr>
            <a:endParaRPr lang="ru-RU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0">
              <a:lnSpc>
                <a:spcPts val="1470"/>
              </a:lnSpc>
              <a:spcAft>
                <a:spcPts val="800"/>
              </a:spcAft>
              <a:buNone/>
            </a:pP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Решая эту задачку, постарайтесь все вычисления делать быстро и в уме, ничего не пишите и не используйте калькулятор, и результат вас удивит:-)</a:t>
            </a:r>
            <a:b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Возьмите 1000. Прибавьте 40. Прибавьте еще тысячу. Прибавьте 30. Еще 1000.</a:t>
            </a:r>
            <a:b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Плюс 20. Плюс 1000. И плюс 10. Что получилось?</a:t>
            </a:r>
            <a:endParaRPr lang="ru-RU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Ответ</a:t>
            </a:r>
            <a:endParaRPr lang="ru-RU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Ответ 5000? Неверно. Правильный ответ 4100. Если не верите, пересчитайте на калькуляторе.</a:t>
            </a:r>
            <a:endParaRPr lang="ru-RU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146" name="Picture 2" descr="математика · пример · написанный · доске · эскиз · икона - Векторная  графика © RAStudio (#7873283) | Stockfresh">
            <a:extLst>
              <a:ext uri="{FF2B5EF4-FFF2-40B4-BE49-F238E27FC236}">
                <a16:creationId xmlns:a16="http://schemas.microsoft.com/office/drawing/2014/main" id="{02BF9521-B876-4875-A23F-7CDCB2600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575" y="123826"/>
            <a:ext cx="3924299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везда: 5 точек 4">
            <a:extLst>
              <a:ext uri="{FF2B5EF4-FFF2-40B4-BE49-F238E27FC236}">
                <a16:creationId xmlns:a16="http://schemas.microsoft.com/office/drawing/2014/main" id="{EADD04ED-465F-46C7-8688-5D242A3673B7}"/>
              </a:ext>
            </a:extLst>
          </p:cNvPr>
          <p:cNvSpPr/>
          <p:nvPr/>
        </p:nvSpPr>
        <p:spPr>
          <a:xfrm>
            <a:off x="5181600" y="570706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060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F0ADA3-B2E4-4EAE-9EAA-5E0083C10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Круглый стол. Викторина.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8AF91D-B1D1-4A3E-B85C-37AA0EFF6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4999"/>
            <a:ext cx="8077200" cy="4271963"/>
          </a:xfrm>
        </p:spPr>
        <p:txBody>
          <a:bodyPr/>
          <a:lstStyle/>
          <a:p>
            <a:pPr marL="0" lvl="0" indent="0">
              <a:lnSpc>
                <a:spcPct val="107000"/>
              </a:lnSpc>
              <a:buNone/>
            </a:pPr>
            <a:r>
              <a:rPr lang="ru-RU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6. ЧЕРНЫЙ ЯЩИК</a:t>
            </a:r>
            <a:endParaRPr lang="ru-RU" sz="18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7000"/>
              </a:lnSpc>
              <a:buNone/>
            </a:pP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Старость надо уважать. Этого пожилого </a:t>
            </a:r>
            <a:r>
              <a:rPr lang="ru-RU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псевдочеловека</a:t>
            </a: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чтут, помнят, любят и уважают. Он является рекордсменом среди долгожителей. В определенный промежуток времени  самое молодое население планеты доверяет ему самые сокровенные мечты. И они сбываются. (Дед Мороз)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ru-RU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7. Записки «сумасшедшего»</a:t>
            </a:r>
            <a:endParaRPr lang="ru-RU" sz="18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7000"/>
              </a:lnSpc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Универсальная форма бытия материального мира в человеческом сознании, раскрывающая эстетический смысл явлений, их внешние и/или внутренние качества, которые вызывают удовольствие, наслаждение будет сохранять характер отношений между народами и государствами. ( </a:t>
            </a:r>
            <a:r>
              <a:rPr lang="ru-RU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Kрасота</a:t>
            </a: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спасет мир)</a:t>
            </a:r>
            <a:endParaRPr lang="ru-RU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Скачать обои &quot;Дед Мороз&quot; на телефон в высоком качестве, вертикальные  картинки &quot;Дед Мороз&quot; бесплатно">
            <a:extLst>
              <a:ext uri="{FF2B5EF4-FFF2-40B4-BE49-F238E27FC236}">
                <a16:creationId xmlns:a16="http://schemas.microsoft.com/office/drawing/2014/main" id="{660DE1ED-0A85-4B00-AD19-5E5E8F22C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1176" y="1819072"/>
            <a:ext cx="1513258" cy="2160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osmetics - Сток картинки - iStock | Картинки, Стоки">
            <a:extLst>
              <a:ext uri="{FF2B5EF4-FFF2-40B4-BE49-F238E27FC236}">
                <a16:creationId xmlns:a16="http://schemas.microsoft.com/office/drawing/2014/main" id="{ACF581D0-31FA-43C5-BA22-97F36334E3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1176" y="4040981"/>
            <a:ext cx="1513258" cy="167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везда: 5 точек 3">
            <a:extLst>
              <a:ext uri="{FF2B5EF4-FFF2-40B4-BE49-F238E27FC236}">
                <a16:creationId xmlns:a16="http://schemas.microsoft.com/office/drawing/2014/main" id="{214BBB07-F34D-4425-9852-AA04F008484B}"/>
              </a:ext>
            </a:extLst>
          </p:cNvPr>
          <p:cNvSpPr/>
          <p:nvPr/>
        </p:nvSpPr>
        <p:spPr>
          <a:xfrm>
            <a:off x="5226996" y="570706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761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8D8294-AA23-4DA2-B5A3-8E41B1E07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437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Круглый стол. Викторина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1C643E-BE7A-4122-90A6-7DBE02F20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498060"/>
            <a:ext cx="6817468" cy="467890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8. </a:t>
            </a:r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Физика. Скорость скольжения кирпичей</a:t>
            </a:r>
          </a:p>
          <a:p>
            <a:pPr marL="0" indent="0">
              <a:buNone/>
            </a:pPr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На гладкую доску положили 2 кирпича — один плашмя, а другой на ребро. Кирпичи весят одинаково. Какой кирпич соскользнет первым, если наклонять доску?</a:t>
            </a:r>
          </a:p>
          <a:p>
            <a:pPr marL="0" indent="0">
              <a:buNone/>
            </a:pPr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Ответ</a:t>
            </a:r>
          </a:p>
          <a:p>
            <a:pPr marL="0" indent="0">
              <a:buNone/>
            </a:pPr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Кирпичи начнут скользить одновременно. Ведь оба кирпича давят на доску с одинаковой силой, а значит, одинаковы и силы трения, которые приходится им преодолевать.</a:t>
            </a:r>
          </a:p>
          <a:p>
            <a:pPr marL="0" indent="0">
              <a:buNone/>
            </a:pPr>
            <a:endParaRPr lang="ru-RU" sz="3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9. БЛИЦ – 1 участник от команды</a:t>
            </a:r>
          </a:p>
          <a:p>
            <a:pPr marL="0" indent="0">
              <a:buNone/>
            </a:pPr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Какой конь не ест овса?</a:t>
            </a:r>
          </a:p>
          <a:p>
            <a:pPr marL="0" indent="0">
              <a:buNone/>
            </a:pPr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Какую воду не выпьешь?</a:t>
            </a:r>
          </a:p>
          <a:p>
            <a:pPr marL="0" indent="0">
              <a:buNone/>
            </a:pPr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Из какого полотна не сошьешь платье?</a:t>
            </a:r>
          </a:p>
          <a:p>
            <a:pPr marL="0" indent="0">
              <a:buNone/>
            </a:pPr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Каким ключом дверь не откроешь?</a:t>
            </a:r>
          </a:p>
          <a:p>
            <a:pPr marL="0" indent="0">
              <a:buNone/>
            </a:pPr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Какую косу не заплетешь?</a:t>
            </a:r>
          </a:p>
          <a:p>
            <a:pPr marL="0" indent="0">
              <a:buNone/>
            </a:pPr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Какие книги появились в 20 веке?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 descr="Подростки думают об ответах | Бесплатно Фото">
            <a:extLst>
              <a:ext uri="{FF2B5EF4-FFF2-40B4-BE49-F238E27FC236}">
                <a16:creationId xmlns:a16="http://schemas.microsoft.com/office/drawing/2014/main" id="{6E65893D-D057-4B52-A3CD-9E7C4F2CE7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668" y="2062265"/>
            <a:ext cx="4124528" cy="370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везда: 5 точек 3">
            <a:extLst>
              <a:ext uri="{FF2B5EF4-FFF2-40B4-BE49-F238E27FC236}">
                <a16:creationId xmlns:a16="http://schemas.microsoft.com/office/drawing/2014/main" id="{0EC1863B-810D-416E-8DE8-8BE811EBF504}"/>
              </a:ext>
            </a:extLst>
          </p:cNvPr>
          <p:cNvSpPr/>
          <p:nvPr/>
        </p:nvSpPr>
        <p:spPr>
          <a:xfrm>
            <a:off x="5252936" y="270112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346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2C60DE-6619-4839-95A9-6FD287CF8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3185471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Круглый стол. Викторина.</a:t>
            </a:r>
            <a:b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10. </a:t>
            </a:r>
            <a:r>
              <a:rPr lang="ru-RU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ФИЗИКА. 1 участник. </a:t>
            </a:r>
            <a:br>
              <a:rPr lang="ru-RU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br>
              <a:rPr lang="ru-RU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Если левая шестерня поворачивается в указанном стрелкой направлении, то в каком направлении будет поворачиваться правая шестерня?</a:t>
            </a:r>
            <a:br>
              <a:rPr lang="ru-RU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br>
              <a:rPr lang="ru-RU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В направлении стрелки А;</a:t>
            </a:r>
            <a:br>
              <a:rPr lang="ru-RU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В направлении стрелки В;</a:t>
            </a:r>
            <a:br>
              <a:rPr lang="ru-RU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Не знаю.</a:t>
            </a:r>
            <a:br>
              <a:rPr lang="ru-RU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question">
            <a:extLst>
              <a:ext uri="{FF2B5EF4-FFF2-40B4-BE49-F238E27FC236}">
                <a16:creationId xmlns:a16="http://schemas.microsoft.com/office/drawing/2014/main" id="{4ADFF106-9CDE-40CB-938F-D2B826AEBABB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1000" y="3196431"/>
            <a:ext cx="3810000" cy="160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8" name="Picture 2" descr="Подросток думает и делает уроки Стоковое Фото - изображение насчитывающей  урок, дом: 87097104">
            <a:extLst>
              <a:ext uri="{FF2B5EF4-FFF2-40B4-BE49-F238E27FC236}">
                <a16:creationId xmlns:a16="http://schemas.microsoft.com/office/drawing/2014/main" id="{61DC4772-DAC8-4A20-854A-5B51D5461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90733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везда: 5 точек 4">
            <a:extLst>
              <a:ext uri="{FF2B5EF4-FFF2-40B4-BE49-F238E27FC236}">
                <a16:creationId xmlns:a16="http://schemas.microsoft.com/office/drawing/2014/main" id="{34AE573A-DB84-40AC-A730-0D4C40E6FB91}"/>
              </a:ext>
            </a:extLst>
          </p:cNvPr>
          <p:cNvSpPr/>
          <p:nvPr/>
        </p:nvSpPr>
        <p:spPr>
          <a:xfrm>
            <a:off x="5340485" y="365124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1742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86AF4E-146F-4166-88FA-05DFC377C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Круглый стол. Викторина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6EC560-7C42-4EAF-8E54-F9E9428C7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508132" cy="4351338"/>
          </a:xfrm>
        </p:spPr>
        <p:txBody>
          <a:bodyPr>
            <a:normAutofit lnSpcReduction="10000"/>
          </a:bodyPr>
          <a:lstStyle/>
          <a:p>
            <a:pPr marL="0" lvl="0" indent="0">
              <a:lnSpc>
                <a:spcPct val="107000"/>
              </a:lnSpc>
              <a:buNone/>
            </a:pP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11. ЧЕРНЫЙ ЯЩИК (часы)</a:t>
            </a:r>
          </a:p>
          <a:p>
            <a:pPr indent="0">
              <a:lnSpc>
                <a:spcPct val="107000"/>
              </a:lnSpc>
              <a:buNone/>
            </a:pP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жизни  есть то единственное, что нельзя изменить: человек бессилен против него, ни деньги, ни власть, ни магия не помогут.  Ему подчиняется все, что происходит в жизни.</a:t>
            </a:r>
          </a:p>
          <a:p>
            <a:pPr indent="0">
              <a:lnSpc>
                <a:spcPct val="107000"/>
              </a:lnSpc>
              <a:buNone/>
            </a:pP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Даже сейчас оно вокруг нас , и оно делает свое дело.</a:t>
            </a:r>
          </a:p>
          <a:p>
            <a:pPr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Предмет в черном ящике отражает то, что неподвластно ничему. (время)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12. Математика. Найдите закономерность и продолжите ряд цифр (2*2+1) – 5 чисел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2 5 11 23 47</a:t>
            </a:r>
          </a:p>
          <a:p>
            <a:pPr marL="0" indent="0">
              <a:buNone/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 descr="Часы На 5 Часов — стоковые фотографии и другие картинки Буква O - Буква O,  Закрывать, Часы - настольные или настенные - iStock">
            <a:extLst>
              <a:ext uri="{FF2B5EF4-FFF2-40B4-BE49-F238E27FC236}">
                <a16:creationId xmlns:a16="http://schemas.microsoft.com/office/drawing/2014/main" id="{A0EA665A-A6C3-4E52-B4A6-7A28E12FA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202" y="2158628"/>
            <a:ext cx="262890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Коллекция Цифр Цифры Цифры — стоковая векторная графика и другие  изображения на тему Число - Число, Краска, Акварельная живопись - iStock">
            <a:extLst>
              <a:ext uri="{FF2B5EF4-FFF2-40B4-BE49-F238E27FC236}">
                <a16:creationId xmlns:a16="http://schemas.microsoft.com/office/drawing/2014/main" id="{17AF3F7C-BCC5-4B6F-A4A1-EC068C7750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6705" y="4182793"/>
            <a:ext cx="2505075" cy="18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везда: 5 точек 3">
            <a:extLst>
              <a:ext uri="{FF2B5EF4-FFF2-40B4-BE49-F238E27FC236}">
                <a16:creationId xmlns:a16="http://schemas.microsoft.com/office/drawing/2014/main" id="{11F68095-91BC-42F7-8037-A383D1DA96D3}"/>
              </a:ext>
            </a:extLst>
          </p:cNvPr>
          <p:cNvSpPr/>
          <p:nvPr/>
        </p:nvSpPr>
        <p:spPr>
          <a:xfrm>
            <a:off x="5217268" y="619227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6921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1530</TotalTime>
  <Words>1234</Words>
  <Application>Microsoft Office PowerPoint</Application>
  <PresentationFormat>Широкоэкранный</PresentationFormat>
  <Paragraphs>89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  Сеть частных школ Центры ранней профориентации г. Уфа  Внеклассное мероприятие для учащихся 7-9 классов «Умники-2022»  Составил: классный руководитель 9 класса Позднякова Е. А.</vt:lpstr>
      <vt:lpstr>1. Конкурс домашнего задания Визитная карточка команды: название, дресс-код, девиз, представление Декламация стихов в предлагаемых обстоятельствах  (стихи Н. А. Некрасова, А. С. Пушкина даются командам заранее) </vt:lpstr>
      <vt:lpstr>Круглый стол. Викторина</vt:lpstr>
      <vt:lpstr>Круглый стол. Викторина</vt:lpstr>
      <vt:lpstr>Круглый стол. Викторина</vt:lpstr>
      <vt:lpstr>Круглый стол. Викторина.</vt:lpstr>
      <vt:lpstr>Круглый стол. Викторина</vt:lpstr>
      <vt:lpstr>  Круглый стол. Викторина.  10. ФИЗИКА. 1 участник.   Если левая шестерня поворачивается в указанном стрелкой направлении, то в каком направлении будет поворачиваться правая шестерня?   В направлении стрелки А;  В направлении стрелки В;  Не знаю. </vt:lpstr>
      <vt:lpstr>Круглый стол. Викторина</vt:lpstr>
      <vt:lpstr>Круглый стол. Викторина</vt:lpstr>
      <vt:lpstr>Круглый стол. Викторина  15. Найдите три одинаковые карточки   </vt:lpstr>
      <vt:lpstr>   Круглый стол. Викторина   18. В какую сторону едет автобус? Ответ Автобус едет влево, так как если бы он ехал вправо, было бы видно входные двери  </vt:lpstr>
      <vt:lpstr>Квест «Аптека для души»</vt:lpstr>
      <vt:lpstr>Станции с подсказками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Позднякова Елена</dc:creator>
  <cp:lastModifiedBy>Позднякова Елена</cp:lastModifiedBy>
  <cp:revision>19</cp:revision>
  <dcterms:created xsi:type="dcterms:W3CDTF">2022-10-08T15:26:27Z</dcterms:created>
  <dcterms:modified xsi:type="dcterms:W3CDTF">2022-10-09T16:56:56Z</dcterms:modified>
</cp:coreProperties>
</file>