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19" r:id="rId2"/>
    <p:sldId id="257" r:id="rId3"/>
    <p:sldId id="324" r:id="rId4"/>
    <p:sldId id="332" r:id="rId5"/>
    <p:sldId id="331" r:id="rId6"/>
    <p:sldId id="330" r:id="rId7"/>
    <p:sldId id="329" r:id="rId8"/>
    <p:sldId id="290" r:id="rId9"/>
    <p:sldId id="336" r:id="rId10"/>
    <p:sldId id="335" r:id="rId11"/>
    <p:sldId id="334" r:id="rId12"/>
    <p:sldId id="333" r:id="rId13"/>
    <p:sldId id="296" r:id="rId14"/>
    <p:sldId id="341" r:id="rId15"/>
    <p:sldId id="344" r:id="rId16"/>
    <p:sldId id="343" r:id="rId17"/>
    <p:sldId id="342" r:id="rId18"/>
    <p:sldId id="295" r:id="rId19"/>
    <p:sldId id="340" r:id="rId20"/>
    <p:sldId id="339" r:id="rId21"/>
    <p:sldId id="338" r:id="rId22"/>
    <p:sldId id="337" r:id="rId23"/>
    <p:sldId id="297" r:id="rId24"/>
    <p:sldId id="348" r:id="rId25"/>
    <p:sldId id="347" r:id="rId26"/>
    <p:sldId id="346" r:id="rId27"/>
    <p:sldId id="345" r:id="rId28"/>
    <p:sldId id="322" r:id="rId29"/>
    <p:sldId id="350" r:id="rId3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3505"/>
    <a:srgbClr val="421C5E"/>
    <a:srgbClr val="632B8D"/>
    <a:srgbClr val="8EB149"/>
    <a:srgbClr val="A40000"/>
    <a:srgbClr val="5A2781"/>
    <a:srgbClr val="A1BF65"/>
    <a:srgbClr val="B9D08C"/>
    <a:srgbClr val="381850"/>
    <a:srgbClr val="3744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1" d="100"/>
          <a:sy n="141" d="100"/>
        </p:scale>
        <p:origin x="-69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slide" Target="slides/slide25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34" Type="http://schemas.openxmlformats.org/officeDocument/2006/relationships/theme" Target="theme/theme1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33" Type="http://schemas.openxmlformats.org/officeDocument/2006/relationships/viewProps" Target="viewProps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slide" Target="slides/slide28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32" Type="http://schemas.openxmlformats.org/officeDocument/2006/relationships/presProps" Target="presProps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slide" Target="slides/slide27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31" Type="http://schemas.openxmlformats.org/officeDocument/2006/relationships/notesMaster" Target="notesMasters/notesMaster1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slide" Target="slides/slide26.xml" /><Relationship Id="rId30" Type="http://schemas.openxmlformats.org/officeDocument/2006/relationships/slide" Target="slides/slide29.xml" /><Relationship Id="rId35" Type="http://schemas.openxmlformats.org/officeDocument/2006/relationships/tableStyles" Target="tableStyle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D92C68-0BA9-466F-A2A3-EB3FBB1D9B3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FCDCDD-67A1-46FF-9990-AED9016F07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359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 /><Relationship Id="rId1" Type="http://schemas.openxmlformats.org/officeDocument/2006/relationships/notesMaster" Target="../notesMasters/notesMaster1.xml" 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 /><Relationship Id="rId1" Type="http://schemas.openxmlformats.org/officeDocument/2006/relationships/notesMaster" Target="../notesMasters/notesMaster1.xml" 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 /><Relationship Id="rId1" Type="http://schemas.openxmlformats.org/officeDocument/2006/relationships/notesMaster" Target="../notesMasters/notesMaster1.xml" 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 /><Relationship Id="rId1" Type="http://schemas.openxmlformats.org/officeDocument/2006/relationships/notesMaster" Target="../notesMasters/notesMaster1.xml" 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 /><Relationship Id="rId1" Type="http://schemas.openxmlformats.org/officeDocument/2006/relationships/notesMaster" Target="../notesMasters/notesMaster1.xml" 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 /><Relationship Id="rId1" Type="http://schemas.openxmlformats.org/officeDocument/2006/relationships/notesMaster" Target="../notesMasters/notesMaster1.xml" 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 /><Relationship Id="rId1" Type="http://schemas.openxmlformats.org/officeDocument/2006/relationships/notesMaster" Target="../notesMasters/notesMaster1.xml" 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 /><Relationship Id="rId1" Type="http://schemas.openxmlformats.org/officeDocument/2006/relationships/notesMaster" Target="../notesMasters/notesMaster1.xml" 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 /><Relationship Id="rId1" Type="http://schemas.openxmlformats.org/officeDocument/2006/relationships/notesMaster" Target="../notesMasters/notesMaster1.xml" 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 /><Relationship Id="rId1" Type="http://schemas.openxmlformats.org/officeDocument/2006/relationships/notesMaster" Target="../notesMasters/notesMaster1.xml" 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 /><Relationship Id="rId1" Type="http://schemas.openxmlformats.org/officeDocument/2006/relationships/notesMaster" Target="../notesMasters/notesMaster1.xml" 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 /><Relationship Id="rId1" Type="http://schemas.openxmlformats.org/officeDocument/2006/relationships/notesMaster" Target="../notesMasters/notesMaster1.xml" 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 /><Relationship Id="rId1" Type="http://schemas.openxmlformats.org/officeDocument/2006/relationships/notesMaster" Target="../notesMasters/notesMaster1.xml" 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 /><Relationship Id="rId1" Type="http://schemas.openxmlformats.org/officeDocument/2006/relationships/notesMaster" Target="../notesMasters/notesMaster1.xml" 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 /><Relationship Id="rId1" Type="http://schemas.openxmlformats.org/officeDocument/2006/relationships/notesMaster" Target="../notesMasters/notesMaster1.xml" 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 /><Relationship Id="rId1" Type="http://schemas.openxmlformats.org/officeDocument/2006/relationships/notesMaster" Target="../notesMasters/notesMaster1.xml" 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 /><Relationship Id="rId1" Type="http://schemas.openxmlformats.org/officeDocument/2006/relationships/notesMaster" Target="../notesMasters/notesMaster1.xml" 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 /><Relationship Id="rId1" Type="http://schemas.openxmlformats.org/officeDocument/2006/relationships/notesMaster" Target="../notesMasters/notesMaster1.xml" 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 /><Relationship Id="rId1" Type="http://schemas.openxmlformats.org/officeDocument/2006/relationships/notesMaster" Target="../notesMasters/notesMaster1.xml" 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 /><Relationship Id="rId1" Type="http://schemas.openxmlformats.org/officeDocument/2006/relationships/notesMaster" Target="../notesMasters/notesMaster1.xml" 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 /><Relationship Id="rId1" Type="http://schemas.openxmlformats.org/officeDocument/2006/relationships/notesMaster" Target="../notesMasters/notesMaster1.xml" 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 /><Relationship Id="rId1" Type="http://schemas.openxmlformats.org/officeDocument/2006/relationships/notesMaster" Target="../notesMasters/notesMaster1.xml" 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fld id="{63F12487-6E5C-4DE8-99B2-9AD0B7F1266C}" type="slidenum">
              <a:rPr lang="ru-RU"/>
              <a:pPr eaLnBrk="1" hangingPunct="1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10</a:t>
            </a:fld>
            <a:endParaRPr lang="ru-RU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11</a:t>
            </a:fld>
            <a:endParaRPr lang="ru-RU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12</a:t>
            </a:fld>
            <a:endParaRPr lang="ru-RU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13</a:t>
            </a:fld>
            <a:endParaRPr lang="ru-RU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14</a:t>
            </a:fld>
            <a:endParaRPr lang="ru-RU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15</a:t>
            </a:fld>
            <a:endParaRPr lang="ru-RU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16</a:t>
            </a:fld>
            <a:endParaRPr lang="ru-RU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17</a:t>
            </a:fld>
            <a:endParaRPr lang="ru-RU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18</a:t>
            </a:fld>
            <a:endParaRPr lang="ru-RU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19</a:t>
            </a:fld>
            <a:endParaRPr lang="ru-RU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fld id="{C41EC311-278C-4822-AF51-E67CCE3CFCDE}" type="slidenum">
              <a:rPr lang="ru-RU"/>
              <a:pPr eaLnBrk="1" hangingPunct="1"/>
              <a:t>2</a:t>
            </a:fld>
            <a:endParaRPr lang="ru-RU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20</a:t>
            </a:fld>
            <a:endParaRPr lang="ru-RU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21</a:t>
            </a:fld>
            <a:endParaRPr lang="ru-RU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22</a:t>
            </a:fld>
            <a:endParaRPr lang="ru-RU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23</a:t>
            </a:fld>
            <a:endParaRPr lang="ru-RU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24</a:t>
            </a:fld>
            <a:endParaRPr lang="ru-RU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25</a:t>
            </a:fld>
            <a:endParaRPr lang="ru-RU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26</a:t>
            </a:fld>
            <a:endParaRPr lang="ru-RU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27</a:t>
            </a:fld>
            <a:endParaRPr lang="ru-RU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fld id="{C41EC311-278C-4822-AF51-E67CCE3CFCDE}" type="slidenum">
              <a:rPr lang="ru-RU"/>
              <a:pPr eaLnBrk="1" hangingPunct="1"/>
              <a:t>28</a:t>
            </a:fld>
            <a:endParaRPr lang="ru-RU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3</a:t>
            </a:fld>
            <a:endParaRPr lang="ru-RU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4</a:t>
            </a:fld>
            <a:endParaRPr lang="ru-RU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5</a:t>
            </a:fld>
            <a:endParaRPr lang="ru-RU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6</a:t>
            </a:fld>
            <a:endParaRPr lang="ru-RU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7</a:t>
            </a:fld>
            <a:endParaRPr lang="ru-RU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8</a:t>
            </a:fld>
            <a:endParaRPr lang="ru-RU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9</a:t>
            </a:fld>
            <a:endParaRPr lang="ru-RU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image" Target="../media/image1.jpeg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2956"/>
            </a:avLst>
          </a:prstGeom>
          <a:blipFill>
            <a:blip r:embed="rId13" cstate="email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 /><Relationship Id="rId3" Type="http://schemas.openxmlformats.org/officeDocument/2006/relationships/image" Target="../media/image2.png" /><Relationship Id="rId7" Type="http://schemas.openxmlformats.org/officeDocument/2006/relationships/image" Target="../media/image4.png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7.xml" /><Relationship Id="rId6" Type="http://schemas.openxmlformats.org/officeDocument/2006/relationships/slide" Target="slide28.xml" /><Relationship Id="rId5" Type="http://schemas.openxmlformats.org/officeDocument/2006/relationships/image" Target="../media/image3.png" /><Relationship Id="rId10" Type="http://schemas.openxmlformats.org/officeDocument/2006/relationships/image" Target="../media/image6.png" /><Relationship Id="rId4" Type="http://schemas.openxmlformats.org/officeDocument/2006/relationships/slide" Target="slide2.xml" /><Relationship Id="rId9" Type="http://schemas.openxmlformats.org/officeDocument/2006/relationships/image" Target="../media/image1.jpeg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 /><Relationship Id="rId2" Type="http://schemas.openxmlformats.org/officeDocument/2006/relationships/notesSlide" Target="../notesSlides/notesSlide10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22.jpeg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 /><Relationship Id="rId2" Type="http://schemas.openxmlformats.org/officeDocument/2006/relationships/notesSlide" Target="../notesSlides/notesSlide11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23.png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 /><Relationship Id="rId2" Type="http://schemas.openxmlformats.org/officeDocument/2006/relationships/notesSlide" Target="../notesSlides/notesSlide12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24.png" 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 /><Relationship Id="rId2" Type="http://schemas.openxmlformats.org/officeDocument/2006/relationships/notesSlide" Target="../notesSlides/notesSlide13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26.jpeg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 /><Relationship Id="rId2" Type="http://schemas.openxmlformats.org/officeDocument/2006/relationships/notesSlide" Target="../notesSlides/notesSlide14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27.png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 /><Relationship Id="rId2" Type="http://schemas.openxmlformats.org/officeDocument/2006/relationships/notesSlide" Target="../notesSlides/notesSlide15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28.jpeg" 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 /><Relationship Id="rId2" Type="http://schemas.openxmlformats.org/officeDocument/2006/relationships/notesSlide" Target="../notesSlides/notesSlide16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29.jpeg" 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 /><Relationship Id="rId2" Type="http://schemas.openxmlformats.org/officeDocument/2006/relationships/notesSlide" Target="../notesSlides/notesSlide17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31.jpeg" 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 /><Relationship Id="rId2" Type="http://schemas.openxmlformats.org/officeDocument/2006/relationships/notesSlide" Target="../notesSlides/notesSlide18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33.png" 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 /><Relationship Id="rId2" Type="http://schemas.openxmlformats.org/officeDocument/2006/relationships/notesSlide" Target="../notesSlides/notesSlide19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34.png" 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 /><Relationship Id="rId13" Type="http://schemas.openxmlformats.org/officeDocument/2006/relationships/slide" Target="slide18.xml" /><Relationship Id="rId18" Type="http://schemas.openxmlformats.org/officeDocument/2006/relationships/slide" Target="slide13.xml" /><Relationship Id="rId26" Type="http://schemas.openxmlformats.org/officeDocument/2006/relationships/slide" Target="slide26.xml" /><Relationship Id="rId3" Type="http://schemas.openxmlformats.org/officeDocument/2006/relationships/slide" Target="slide3.xml" /><Relationship Id="rId21" Type="http://schemas.openxmlformats.org/officeDocument/2006/relationships/slide" Target="slide16.xml" /><Relationship Id="rId7" Type="http://schemas.openxmlformats.org/officeDocument/2006/relationships/slide" Target="slide7.xml" /><Relationship Id="rId12" Type="http://schemas.openxmlformats.org/officeDocument/2006/relationships/slide" Target="slide12.xml" /><Relationship Id="rId17" Type="http://schemas.openxmlformats.org/officeDocument/2006/relationships/slide" Target="slide22.xml" /><Relationship Id="rId25" Type="http://schemas.openxmlformats.org/officeDocument/2006/relationships/slide" Target="slide25.xml" /><Relationship Id="rId2" Type="http://schemas.openxmlformats.org/officeDocument/2006/relationships/notesSlide" Target="../notesSlides/notesSlide2.xml" /><Relationship Id="rId16" Type="http://schemas.openxmlformats.org/officeDocument/2006/relationships/slide" Target="slide21.xml" /><Relationship Id="rId20" Type="http://schemas.openxmlformats.org/officeDocument/2006/relationships/slide" Target="slide15.xml" /><Relationship Id="rId29" Type="http://schemas.openxmlformats.org/officeDocument/2006/relationships/image" Target="../media/image8.png" /><Relationship Id="rId1" Type="http://schemas.openxmlformats.org/officeDocument/2006/relationships/slideLayout" Target="../slideLayouts/slideLayout7.xml" /><Relationship Id="rId6" Type="http://schemas.openxmlformats.org/officeDocument/2006/relationships/slide" Target="slide6.xml" /><Relationship Id="rId11" Type="http://schemas.openxmlformats.org/officeDocument/2006/relationships/slide" Target="slide11.xml" /><Relationship Id="rId24" Type="http://schemas.openxmlformats.org/officeDocument/2006/relationships/slide" Target="slide24.xml" /><Relationship Id="rId32" Type="http://schemas.openxmlformats.org/officeDocument/2006/relationships/image" Target="../media/image1.jpeg" /><Relationship Id="rId5" Type="http://schemas.openxmlformats.org/officeDocument/2006/relationships/slide" Target="slide5.xml" /><Relationship Id="rId15" Type="http://schemas.openxmlformats.org/officeDocument/2006/relationships/slide" Target="slide20.xml" /><Relationship Id="rId23" Type="http://schemas.openxmlformats.org/officeDocument/2006/relationships/slide" Target="slide23.xml" /><Relationship Id="rId28" Type="http://schemas.openxmlformats.org/officeDocument/2006/relationships/image" Target="../media/image7.png" /><Relationship Id="rId10" Type="http://schemas.openxmlformats.org/officeDocument/2006/relationships/slide" Target="slide10.xml" /><Relationship Id="rId19" Type="http://schemas.openxmlformats.org/officeDocument/2006/relationships/slide" Target="slide14.xml" /><Relationship Id="rId31" Type="http://schemas.openxmlformats.org/officeDocument/2006/relationships/image" Target="../media/image10.png" /><Relationship Id="rId4" Type="http://schemas.openxmlformats.org/officeDocument/2006/relationships/slide" Target="slide4.xml" /><Relationship Id="rId9" Type="http://schemas.openxmlformats.org/officeDocument/2006/relationships/slide" Target="slide9.xml" /><Relationship Id="rId14" Type="http://schemas.openxmlformats.org/officeDocument/2006/relationships/slide" Target="slide19.xml" /><Relationship Id="rId22" Type="http://schemas.openxmlformats.org/officeDocument/2006/relationships/slide" Target="slide17.xml" /><Relationship Id="rId27" Type="http://schemas.openxmlformats.org/officeDocument/2006/relationships/slide" Target="slide27.xml" /><Relationship Id="rId30" Type="http://schemas.openxmlformats.org/officeDocument/2006/relationships/image" Target="../media/image9.png" 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 /><Relationship Id="rId2" Type="http://schemas.openxmlformats.org/officeDocument/2006/relationships/notesSlide" Target="../notesSlides/notesSlide20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36.png" 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 /><Relationship Id="rId2" Type="http://schemas.openxmlformats.org/officeDocument/2006/relationships/notesSlide" Target="../notesSlides/notesSlide21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38.png" 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 /><Relationship Id="rId2" Type="http://schemas.openxmlformats.org/officeDocument/2006/relationships/notesSlide" Target="../notesSlides/notesSlide22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39.png" 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 /><Relationship Id="rId2" Type="http://schemas.openxmlformats.org/officeDocument/2006/relationships/notesSlide" Target="../notesSlides/notesSlide23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41.jpeg" 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 /><Relationship Id="rId2" Type="http://schemas.openxmlformats.org/officeDocument/2006/relationships/notesSlide" Target="../notesSlides/notesSlide24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42.jpeg" 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 /><Relationship Id="rId2" Type="http://schemas.openxmlformats.org/officeDocument/2006/relationships/notesSlide" Target="../notesSlides/notesSlide25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43.png" 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 /><Relationship Id="rId2" Type="http://schemas.openxmlformats.org/officeDocument/2006/relationships/notesSlide" Target="../notesSlides/notesSlide26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44.png" 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 /><Relationship Id="rId2" Type="http://schemas.openxmlformats.org/officeDocument/2006/relationships/notesSlide" Target="../notesSlides/notesSlide27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45.jpeg" 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tihi.ru/pics/2016/12/08/10402.jpg" TargetMode="External" /><Relationship Id="rId13" Type="http://schemas.openxmlformats.org/officeDocument/2006/relationships/hyperlink" Target="http://shop.million-otkrytok.ru/pub_images/catalog/460717860096229368.jpg" TargetMode="External" /><Relationship Id="rId18" Type="http://schemas.openxmlformats.org/officeDocument/2006/relationships/hyperlink" Target="http://ru.stockfresh.com/thumbs/blinow61/1440690_&#1074;&#1086;&#1077;&#1085;&#1085;&#1099;&#1093;-cap-&#1073;&#1077;&#1083;&#1099;&#1081;-&#1092;&#1086;&#1085;-&#1079;&#1074;&#1077;&#1079;&#1076;&#1086;&#1081;-&#1082;&#1088;&#1072;&#1089;&#1085;&#1099;&#1081;.jpg" TargetMode="External" /><Relationship Id="rId26" Type="http://schemas.openxmlformats.org/officeDocument/2006/relationships/hyperlink" Target="http://obwest.ru/origdocs/4/3766/3766_html_62544e2.jpg" TargetMode="External" /><Relationship Id="rId3" Type="http://schemas.openxmlformats.org/officeDocument/2006/relationships/hyperlink" Target="https://im3-tub-ru.yandex.net/i?id=3a6818ddf2ec1e0699ff5b6589ea1d24&amp;n=33&amp;h=215&amp;w=269" TargetMode="External" /><Relationship Id="rId21" Type="http://schemas.openxmlformats.org/officeDocument/2006/relationships/hyperlink" Target="http://panzerw.narod.ru/achtung_panzer.png" TargetMode="External" /><Relationship Id="rId7" Type="http://schemas.openxmlformats.org/officeDocument/2006/relationships/hyperlink" Target="https://img-fotki.yandex.ru/get/9107/134091466.170/0_f32fb_2742ae01_S" TargetMode="External" /><Relationship Id="rId12" Type="http://schemas.openxmlformats.org/officeDocument/2006/relationships/hyperlink" Target="http://dou-plakat.ru/userfiles/product-img/baseimg/tankist.png" TargetMode="External" /><Relationship Id="rId17" Type="http://schemas.openxmlformats.org/officeDocument/2006/relationships/hyperlink" Target="http://svoibiznesdoma.ru/pobed/images/0_7fc9a_53430eaa_XL.png" TargetMode="External" /><Relationship Id="rId25" Type="http://schemas.openxmlformats.org/officeDocument/2006/relationships/hyperlink" Target="http://www.clipartkid.com/images/177/10-tankbuster-png-aircraft-resources-by-roen911-on-deviantart-9tGIPn-clipart.png" TargetMode="External" /><Relationship Id="rId2" Type="http://schemas.openxmlformats.org/officeDocument/2006/relationships/notesSlide" Target="../notesSlides/notesSlide28.xml" /><Relationship Id="rId16" Type="http://schemas.openxmlformats.org/officeDocument/2006/relationships/hyperlink" Target="http://prommet-opt.ru/photos/kupit-sovetskuyu-shapku-ushanku-85023-large.jpg" TargetMode="External" /><Relationship Id="rId20" Type="http://schemas.openxmlformats.org/officeDocument/2006/relationships/hyperlink" Target="http://www.ua.all.biz/img/ua/catalog/more/3522581_shlem_tankista_podarok_dlya_muzhchiny.jpeg" TargetMode="External" /><Relationship Id="rId29" Type="http://schemas.openxmlformats.org/officeDocument/2006/relationships/hyperlink" Target="http://s8.postimg.org/91s0rv5sl/herseyim_tema_susleri_trturka_755.png" TargetMode="External" /><Relationship Id="rId1" Type="http://schemas.openxmlformats.org/officeDocument/2006/relationships/slideLayout" Target="../slideLayouts/slideLayout7.xml" /><Relationship Id="rId6" Type="http://schemas.openxmlformats.org/officeDocument/2006/relationships/hyperlink" Target="http://blestyashko.narod.ru/olderfiles/1/38.gif" TargetMode="External" /><Relationship Id="rId11" Type="http://schemas.openxmlformats.org/officeDocument/2006/relationships/hyperlink" Target="http://img-fotki.yandex.ru/get/5108/valenta-mog.31/0_5f6f8_c78a9e04_orig.png" TargetMode="External" /><Relationship Id="rId24" Type="http://schemas.openxmlformats.org/officeDocument/2006/relationships/hyperlink" Target="https://cdn.avopix.com/photos/list/l_29337_helicopter-five.png" TargetMode="External" /><Relationship Id="rId5" Type="http://schemas.openxmlformats.org/officeDocument/2006/relationships/hyperlink" Target="http://s4.pic4you.ru/y2015/04-23/24687/5016520-thumb.png" TargetMode="External" /><Relationship Id="rId15" Type="http://schemas.openxmlformats.org/officeDocument/2006/relationships/hyperlink" Target="http://dou-plakat.ru/userfiles/product-img/baseimg/504.jpg" TargetMode="External" /><Relationship Id="rId23" Type="http://schemas.openxmlformats.org/officeDocument/2006/relationships/hyperlink" Target="https://img-fotki.yandex.ru/get/15564/200418627.56/0_11758a_81e8dc6c_orig.png" TargetMode="External" /><Relationship Id="rId28" Type="http://schemas.openxmlformats.org/officeDocument/2006/relationships/hyperlink" Target="https://lh3.googleusercontent.com/zx2_1znU4t2f_LQsmmk8jIAn6LivZKwPAL3MmOqg1ykWQnhhPT8UOw8-Ac0Ht6iWJPc=w300" TargetMode="External" /><Relationship Id="rId10" Type="http://schemas.openxmlformats.org/officeDocument/2006/relationships/hyperlink" Target="http://www.playcast.ru/uploads/2015/07/04/14201931.png" TargetMode="External" /><Relationship Id="rId19" Type="http://schemas.openxmlformats.org/officeDocument/2006/relationships/hyperlink" Target="http://www.worldmilitary.org/img/3002290791-ua-be-00004.jpg" TargetMode="External" /><Relationship Id="rId4" Type="http://schemas.openxmlformats.org/officeDocument/2006/relationships/hyperlink" Target="https://im1-tub-ru.yandex.net/i?id=79e98f98ef367ae5199186d74dac5dd4&amp;n=33&amp;h=215&amp;w=164" TargetMode="External" /><Relationship Id="rId9" Type="http://schemas.openxmlformats.org/officeDocument/2006/relationships/hyperlink" Target="https://im0-tub-ru.yandex.net/i?id=1b5629781fee60b022d3bb1c64afa3b3&amp;n=33&amp;h=215&amp;w=215" TargetMode="External" /><Relationship Id="rId14" Type="http://schemas.openxmlformats.org/officeDocument/2006/relationships/hyperlink" Target="http://dou-plakat.ru/userfiles/product-img/baseimg/desant.png" TargetMode="External" /><Relationship Id="rId22" Type="http://schemas.openxmlformats.org/officeDocument/2006/relationships/hyperlink" Target="http://www.baplpskov.ru/images/bapl.png" TargetMode="External" /><Relationship Id="rId27" Type="http://schemas.openxmlformats.org/officeDocument/2006/relationships/hyperlink" Target="http://price.static.price.ru/400x400/-/447a3fadce3c9057583a2bb21f4b7705/cdn.e96.ru/assets/images/catalog/tourism/binoculars/654325/654325_2722665.jpg" TargetMode="External" /><Relationship Id="rId30" Type="http://schemas.openxmlformats.org/officeDocument/2006/relationships/hyperlink" Target="http://artcom-ufa.ru/photos/voinskie-sapogi-119609-large.jpg" TargetMode="External" 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 /><Relationship Id="rId2" Type="http://schemas.openxmlformats.org/officeDocument/2006/relationships/image" Target="../media/image46.png" /><Relationship Id="rId1" Type="http://schemas.openxmlformats.org/officeDocument/2006/relationships/slideLayout" Target="../slideLayouts/slideLayout7.xml" /><Relationship Id="rId4" Type="http://schemas.openxmlformats.org/officeDocument/2006/relationships/image" Target="../media/image48.gif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 /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12.png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 /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5.jpeg" /><Relationship Id="rId5" Type="http://schemas.openxmlformats.org/officeDocument/2006/relationships/image" Target="../media/image13.png" /><Relationship Id="rId4" Type="http://schemas.openxmlformats.org/officeDocument/2006/relationships/slide" Target="slide2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 /><Relationship Id="rId2" Type="http://schemas.openxmlformats.org/officeDocument/2006/relationships/notesSlide" Target="../notesSlides/notesSlide5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16.png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 /><Relationship Id="rId2" Type="http://schemas.openxmlformats.org/officeDocument/2006/relationships/notesSlide" Target="../notesSlides/notesSlide6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17.png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 /><Relationship Id="rId2" Type="http://schemas.openxmlformats.org/officeDocument/2006/relationships/notesSlide" Target="../notesSlides/notesSlide7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19.png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 /><Relationship Id="rId2" Type="http://schemas.openxmlformats.org/officeDocument/2006/relationships/notesSlide" Target="../notesSlides/notesSlide8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20.png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 /><Relationship Id="rId2" Type="http://schemas.openxmlformats.org/officeDocument/2006/relationships/notesSlide" Target="../notesSlides/notesSlide9.xml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13.png" /><Relationship Id="rId5" Type="http://schemas.openxmlformats.org/officeDocument/2006/relationships/slide" Target="slide2.xml" /><Relationship Id="rId4" Type="http://schemas.openxmlformats.org/officeDocument/2006/relationships/image" Target="../media/image21.jpe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640" y="703904"/>
            <a:ext cx="6336704" cy="1085501"/>
          </a:xfrm>
          <a:prstGeom prst="rect">
            <a:avLst/>
          </a:prstGeom>
        </p:spPr>
      </p:pic>
      <p:pic>
        <p:nvPicPr>
          <p:cNvPr id="55" name="Рисунок 54" descr="Рисунок19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62330" y="4563417"/>
            <a:ext cx="2405814" cy="240581"/>
          </a:xfrm>
          <a:prstGeom prst="rect">
            <a:avLst/>
          </a:prstGeom>
        </p:spPr>
      </p:pic>
      <p:pic>
        <p:nvPicPr>
          <p:cNvPr id="56" name="Рисунок 55" descr="Рисунок18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6413" y="4450135"/>
            <a:ext cx="1080120" cy="181572"/>
          </a:xfrm>
          <a:prstGeom prst="rect">
            <a:avLst/>
          </a:prstGeom>
        </p:spPr>
      </p:pic>
      <p:pic>
        <p:nvPicPr>
          <p:cNvPr id="58" name="Рисунок 57" descr="hello_html_31d07cd1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539552" y="1608444"/>
            <a:ext cx="2175428" cy="285225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851920" y="2019493"/>
            <a:ext cx="13681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divo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>
                <a:ln w="11430">
                  <a:solidFill>
                    <a:schemeClr val="accent3">
                      <a:lumMod val="50000"/>
                    </a:schemeClr>
                  </a:solidFill>
                </a:ln>
                <a:blipFill>
                  <a:blip r:embed="rId9"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23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43808" y="3016572"/>
            <a:ext cx="342433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divo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>
                  <a:solidFill>
                    <a:schemeClr val="accent3">
                      <a:lumMod val="50000"/>
                    </a:schemeClr>
                  </a:solidFill>
                </a:ln>
                <a:blipFill>
                  <a:blip r:embed="rId9"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февраля</a:t>
            </a:r>
          </a:p>
        </p:txBody>
      </p:sp>
      <p:pic>
        <p:nvPicPr>
          <p:cNvPr id="10" name="Рисунок 9" descr="5016520-thumb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516216" y="1491630"/>
            <a:ext cx="1982713" cy="292648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015716" y="123478"/>
            <a:ext cx="51125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 w="11430"/>
                <a:solidFill>
                  <a:schemeClr val="accent2">
                    <a:lumMod val="50000"/>
                  </a:schemeClr>
                </a:solidFill>
              </a:rPr>
              <a:t>Интеллектуальная игра</a:t>
            </a:r>
          </a:p>
        </p:txBody>
      </p:sp>
    </p:spTree>
    <p:extLst>
      <p:ext uri="{BB962C8B-B14F-4D97-AF65-F5344CB8AC3E}">
        <p14:creationId xmlns:p14="http://schemas.microsoft.com/office/powerpoint/2010/main" val="33882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30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1016" y="3531302"/>
            <a:ext cx="1052977" cy="1380582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827584" y="2643758"/>
            <a:ext cx="19442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Радист</a:t>
            </a:r>
          </a:p>
        </p:txBody>
      </p:sp>
      <p:pic>
        <p:nvPicPr>
          <p:cNvPr id="8" name="Рисунок 7" descr="7528a5bf0db9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5580112" y="699542"/>
            <a:ext cx="2209472" cy="4280954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23528" y="987574"/>
            <a:ext cx="511256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Я служу сейчас на флоте,</a:t>
            </a:r>
            <a:b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Слух хороший у меня.</a:t>
            </a:r>
            <a:b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Есть такой же и в пехоте —</a:t>
            </a:r>
            <a:b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Дружим с рацией не зря!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835696" y="304805"/>
            <a:ext cx="468052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A40000"/>
                </a:solidFill>
              </a:rPr>
              <a:t>Профессии</a:t>
            </a:r>
          </a:p>
        </p:txBody>
      </p:sp>
      <p:pic>
        <p:nvPicPr>
          <p:cNvPr id="10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436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40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5877" y="3579862"/>
            <a:ext cx="1052977" cy="1380582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67544" y="2787774"/>
            <a:ext cx="26642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Десантник</a:t>
            </a:r>
          </a:p>
        </p:txBody>
      </p:sp>
      <p:pic>
        <p:nvPicPr>
          <p:cNvPr id="8" name="Рисунок 7" descr="106716972_large_7f0453513226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5004048" y="693768"/>
            <a:ext cx="2520280" cy="423576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23528" y="1059582"/>
            <a:ext cx="511256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Защитит он нас умело,</a:t>
            </a:r>
            <a:b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С парашютом между делом</a:t>
            </a:r>
            <a:b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Прыгнет вниз и без прикрас,</a:t>
            </a:r>
            <a:b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Выполнит любой приказ.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835696" y="304805"/>
            <a:ext cx="468052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A40000"/>
                </a:solidFill>
              </a:rPr>
              <a:t>Профессии</a:t>
            </a:r>
          </a:p>
        </p:txBody>
      </p:sp>
      <p:pic>
        <p:nvPicPr>
          <p:cNvPr id="14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815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50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3025" y="3537644"/>
            <a:ext cx="1052976" cy="1380581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67544" y="2715766"/>
            <a:ext cx="18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Спецназ </a:t>
            </a:r>
          </a:p>
        </p:txBody>
      </p:sp>
      <p:pic>
        <p:nvPicPr>
          <p:cNvPr id="8" name="Рисунок 7" descr="3367869.Oslik_Ia_2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5292080" y="987574"/>
            <a:ext cx="2376264" cy="402873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83568" y="1131590"/>
            <a:ext cx="4608512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Кто от террористов защищает нас,</a:t>
            </a:r>
            <a:b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Это конечно же …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835696" y="304805"/>
            <a:ext cx="468052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C00000"/>
                </a:solidFill>
              </a:rPr>
              <a:t>Профессии</a:t>
            </a:r>
          </a:p>
        </p:txBody>
      </p:sp>
      <p:pic>
        <p:nvPicPr>
          <p:cNvPr id="14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117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1838657" y="304804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chemeClr val="accent3">
                    <a:lumMod val="50000"/>
                  </a:schemeClr>
                </a:solidFill>
              </a:rPr>
              <a:t>Головной убор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10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0901" y="3579119"/>
            <a:ext cx="1044063" cy="1368895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95536" y="2139702"/>
            <a:ext cx="33123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Шапка ушанка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1059582"/>
            <a:ext cx="71287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solidFill>
                  <a:srgbClr val="37441C"/>
                </a:solidFill>
              </a:rPr>
              <a:t>Как называется зимний головной убор солдата?</a:t>
            </a:r>
          </a:p>
        </p:txBody>
      </p:sp>
      <p:pic>
        <p:nvPicPr>
          <p:cNvPr id="13" name="Рисунок 12" descr="kupit-sovetskuyu-shapku-ushanku-85023-large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9912" y="1635646"/>
            <a:ext cx="4161080" cy="3176397"/>
          </a:xfrm>
          <a:prstGeom prst="rect">
            <a:avLst/>
          </a:prstGeom>
        </p:spPr>
      </p:pic>
      <p:pic>
        <p:nvPicPr>
          <p:cNvPr id="14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139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1838657" y="304804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chemeClr val="accent3">
                    <a:lumMod val="50000"/>
                  </a:schemeClr>
                </a:solidFill>
              </a:rPr>
              <a:t>Головной убор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20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3024" y="3567433"/>
            <a:ext cx="1052976" cy="1380581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11560" y="1707654"/>
            <a:ext cx="25202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Бескозырка</a:t>
            </a:r>
          </a:p>
        </p:txBody>
      </p:sp>
      <p:pic>
        <p:nvPicPr>
          <p:cNvPr id="13" name="Рисунок 12" descr="986502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131840" y="1209688"/>
            <a:ext cx="3933812" cy="393381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83568" y="1059582"/>
            <a:ext cx="489654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solidFill>
                  <a:srgbClr val="37441C"/>
                </a:solidFill>
              </a:rPr>
              <a:t>Головной убор матроса. </a:t>
            </a:r>
          </a:p>
        </p:txBody>
      </p:sp>
      <p:pic>
        <p:nvPicPr>
          <p:cNvPr id="14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479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1838657" y="304804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chemeClr val="accent3">
                    <a:lumMod val="50000"/>
                  </a:schemeClr>
                </a:solidFill>
              </a:rPr>
              <a:t>Головной убор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30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1016" y="3567433"/>
            <a:ext cx="1052976" cy="1380581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755576" y="1635646"/>
            <a:ext cx="22007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Шлем</a:t>
            </a:r>
          </a:p>
        </p:txBody>
      </p:sp>
      <p:pic>
        <p:nvPicPr>
          <p:cNvPr id="13" name="Рисунок 12" descr="main_186971_original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5896" y="1563638"/>
            <a:ext cx="2750822" cy="3256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683568" y="1059582"/>
            <a:ext cx="489654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solidFill>
                  <a:srgbClr val="37441C"/>
                </a:solidFill>
              </a:rPr>
              <a:t>Головной убор танкиста </a:t>
            </a:r>
          </a:p>
        </p:txBody>
      </p:sp>
      <p:pic>
        <p:nvPicPr>
          <p:cNvPr id="14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43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1838657" y="304804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chemeClr val="accent3">
                    <a:lumMod val="50000"/>
                  </a:schemeClr>
                </a:solidFill>
              </a:rPr>
              <a:t>Головной убор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40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901" y="3579863"/>
            <a:ext cx="1043496" cy="1368151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95537" y="2427734"/>
            <a:ext cx="21602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Фуражка</a:t>
            </a:r>
          </a:p>
        </p:txBody>
      </p:sp>
      <p:pic>
        <p:nvPicPr>
          <p:cNvPr id="13" name="Рисунок 12" descr="51407688_221c80fb8a74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699791" y="1707654"/>
            <a:ext cx="3932605" cy="317230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83568" y="1059582"/>
            <a:ext cx="8208912" cy="8925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solidFill>
                  <a:srgbClr val="37441C"/>
                </a:solidFill>
              </a:rPr>
              <a:t>Головной убор, который предназначен для офицера?</a:t>
            </a:r>
            <a:r>
              <a:rPr lang="ru-RU" sz="2800" dirty="0"/>
              <a:t> </a:t>
            </a:r>
            <a:endParaRPr lang="ru-RU" sz="2800" b="1" dirty="0">
              <a:solidFill>
                <a:srgbClr val="37441C"/>
              </a:solidFill>
            </a:endParaRPr>
          </a:p>
        </p:txBody>
      </p:sp>
      <p:pic>
        <p:nvPicPr>
          <p:cNvPr id="14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608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1838657" y="304804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chemeClr val="accent3">
                    <a:lumMod val="50000"/>
                  </a:schemeClr>
                </a:solidFill>
              </a:rPr>
              <a:t>Головной убор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50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4346" y="3579862"/>
            <a:ext cx="1055856" cy="1384357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39553" y="2211710"/>
            <a:ext cx="15121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Берет </a:t>
            </a:r>
          </a:p>
        </p:txBody>
      </p:sp>
      <p:pic>
        <p:nvPicPr>
          <p:cNvPr id="13" name="Рисунок 12" descr="0_6835c_3ad5ce00_XL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9FFF6"/>
              </a:clrFrom>
              <a:clrTo>
                <a:srgbClr val="F9FF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7744" y="1419622"/>
            <a:ext cx="5169284" cy="346342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683568" y="1059582"/>
            <a:ext cx="7200800" cy="8925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solidFill>
                  <a:srgbClr val="37441C"/>
                </a:solidFill>
              </a:rPr>
              <a:t>Как называется головной убор десантника?</a:t>
            </a:r>
            <a:r>
              <a:rPr lang="ru-RU" sz="2800" dirty="0"/>
              <a:t> </a:t>
            </a:r>
            <a:endParaRPr lang="ru-RU" sz="2800" b="1" dirty="0">
              <a:solidFill>
                <a:srgbClr val="37441C"/>
              </a:solidFill>
            </a:endParaRPr>
          </a:p>
        </p:txBody>
      </p:sp>
      <p:pic>
        <p:nvPicPr>
          <p:cNvPr id="11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873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838657" y="304804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chemeClr val="accent4">
                    <a:lumMod val="75000"/>
                  </a:schemeClr>
                </a:solidFill>
              </a:rPr>
              <a:t>Техника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10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33518" y="3553014"/>
            <a:ext cx="1063973" cy="1395000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83569" y="2067694"/>
            <a:ext cx="12241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Танк</a:t>
            </a:r>
          </a:p>
        </p:txBody>
      </p:sp>
      <p:pic>
        <p:nvPicPr>
          <p:cNvPr id="14" name="Рисунок 13" descr="DYUYMOVOCHKA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2843808" y="1923678"/>
            <a:ext cx="4320480" cy="300754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83568" y="1059583"/>
            <a:ext cx="6984776" cy="8925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solidFill>
                  <a:srgbClr val="421C5E"/>
                </a:solidFill>
              </a:rPr>
              <a:t>Нагоняет страха стальная черепаха:</a:t>
            </a:r>
            <a:br>
              <a:rPr lang="ru-RU" sz="2400" b="1" dirty="0">
                <a:solidFill>
                  <a:srgbClr val="421C5E"/>
                </a:solidFill>
              </a:rPr>
            </a:br>
            <a:r>
              <a:rPr lang="ru-RU" sz="2400" b="1" dirty="0">
                <a:solidFill>
                  <a:srgbClr val="421C5E"/>
                </a:solidFill>
              </a:rPr>
              <a:t>Бензином питается, огнём кусается. </a:t>
            </a:r>
            <a:r>
              <a:rPr lang="ru-RU" sz="2800" b="1" dirty="0">
                <a:solidFill>
                  <a:srgbClr val="421C5E"/>
                </a:solidFill>
              </a:rPr>
              <a:t> </a:t>
            </a:r>
          </a:p>
        </p:txBody>
      </p:sp>
      <p:pic>
        <p:nvPicPr>
          <p:cNvPr id="12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469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0783" y="3612452"/>
            <a:ext cx="1073561" cy="1407570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11560" y="1995686"/>
            <a:ext cx="21602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Подлодка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1059582"/>
            <a:ext cx="79928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/>
            <a:r>
              <a:rPr lang="ru-RU" sz="2400" b="1" dirty="0">
                <a:solidFill>
                  <a:srgbClr val="381850"/>
                </a:solidFill>
              </a:rPr>
              <a:t>Будоражит глубину — бережет свою страну.</a:t>
            </a:r>
          </a:p>
          <a:p>
            <a:pPr fontAlgn="base"/>
            <a:r>
              <a:rPr lang="ru-RU" sz="2400" b="1" dirty="0">
                <a:solidFill>
                  <a:srgbClr val="381850"/>
                </a:solidFill>
              </a:rPr>
              <a:t>Бороздит пучины ходко  по заданию…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838657" y="304804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chemeClr val="accent4">
                    <a:lumMod val="75000"/>
                  </a:schemeClr>
                </a:solidFill>
              </a:rPr>
              <a:t>Техника</a:t>
            </a:r>
          </a:p>
        </p:txBody>
      </p:sp>
      <p:pic>
        <p:nvPicPr>
          <p:cNvPr id="15" name="Рисунок 14" descr="bapl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2771800" y="2283718"/>
            <a:ext cx="5184576" cy="2381368"/>
          </a:xfrm>
          <a:prstGeom prst="rect">
            <a:avLst/>
          </a:prstGeom>
        </p:spPr>
      </p:pic>
      <p:pic>
        <p:nvPicPr>
          <p:cNvPr id="10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6698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9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931866" y="1383190"/>
            <a:ext cx="612000" cy="504000"/>
          </a:xfrm>
          <a:prstGeom prst="rect">
            <a:avLst/>
          </a:prstGeom>
          <a:solidFill>
            <a:srgbClr val="A0F0F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3121" name="AutoShape 4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866905" y="1383190"/>
            <a:ext cx="612000" cy="504000"/>
          </a:xfrm>
          <a:prstGeom prst="rect">
            <a:avLst/>
          </a:prstGeom>
          <a:solidFill>
            <a:srgbClr val="A0F0F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3122" name="AutoShape 5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803530" y="1383190"/>
            <a:ext cx="612000" cy="504000"/>
          </a:xfrm>
          <a:prstGeom prst="rect">
            <a:avLst/>
          </a:prstGeom>
          <a:solidFill>
            <a:srgbClr val="A0F0F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3123" name="AutoShape 5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740155" y="1383190"/>
            <a:ext cx="612000" cy="504000"/>
          </a:xfrm>
          <a:prstGeom prst="rect">
            <a:avLst/>
          </a:prstGeom>
          <a:solidFill>
            <a:srgbClr val="A0F0F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3124" name="AutoShape 52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675191" y="1383190"/>
            <a:ext cx="612000" cy="504000"/>
          </a:xfrm>
          <a:prstGeom prst="rect">
            <a:avLst/>
          </a:prstGeom>
          <a:solidFill>
            <a:srgbClr val="A0F0F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3125" name="AutoShape 53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931866" y="2031690"/>
            <a:ext cx="612000" cy="504000"/>
          </a:xfrm>
          <a:prstGeom prst="rect">
            <a:avLst/>
          </a:prstGeom>
          <a:solidFill>
            <a:srgbClr val="FFBDD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3126" name="AutoShape 5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4867697" y="2031690"/>
            <a:ext cx="612000" cy="504000"/>
          </a:xfrm>
          <a:prstGeom prst="rect">
            <a:avLst/>
          </a:prstGeom>
          <a:solidFill>
            <a:srgbClr val="FFBDD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3127" name="AutoShape 55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803528" y="2031690"/>
            <a:ext cx="612000" cy="504000"/>
          </a:xfrm>
          <a:prstGeom prst="rect">
            <a:avLst/>
          </a:prstGeom>
          <a:solidFill>
            <a:srgbClr val="FFBDD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3128" name="AutoShape 56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739359" y="2031690"/>
            <a:ext cx="612000" cy="504000"/>
          </a:xfrm>
          <a:prstGeom prst="rect">
            <a:avLst/>
          </a:prstGeom>
          <a:solidFill>
            <a:srgbClr val="FFBDD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3129" name="AutoShape 57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7675191" y="2031690"/>
            <a:ext cx="612000" cy="504000"/>
          </a:xfrm>
          <a:prstGeom prst="rect">
            <a:avLst/>
          </a:prstGeom>
          <a:solidFill>
            <a:srgbClr val="FFBDD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3130" name="AutoShape 58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932186" y="3327834"/>
            <a:ext cx="612000" cy="504000"/>
          </a:xfrm>
          <a:prstGeom prst="rect">
            <a:avLst/>
          </a:prstGeom>
          <a:solidFill>
            <a:srgbClr val="DCBAE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3131" name="AutoShape 59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868017" y="3327834"/>
            <a:ext cx="612000" cy="504000"/>
          </a:xfrm>
          <a:prstGeom prst="rect">
            <a:avLst/>
          </a:prstGeom>
          <a:solidFill>
            <a:srgbClr val="DCBAE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3132" name="AutoShape 60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803848" y="3327834"/>
            <a:ext cx="612000" cy="504000"/>
          </a:xfrm>
          <a:prstGeom prst="rect">
            <a:avLst/>
          </a:prstGeom>
          <a:solidFill>
            <a:srgbClr val="DCBAE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3133" name="AutoShape 6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739679" y="3327834"/>
            <a:ext cx="612000" cy="504000"/>
          </a:xfrm>
          <a:prstGeom prst="rect">
            <a:avLst/>
          </a:prstGeom>
          <a:solidFill>
            <a:srgbClr val="DCBAE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3134" name="AutoShape 62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675511" y="3327834"/>
            <a:ext cx="612000" cy="504000"/>
          </a:xfrm>
          <a:prstGeom prst="rect">
            <a:avLst/>
          </a:prstGeom>
          <a:solidFill>
            <a:srgbClr val="DCBAE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3135" name="AutoShape 63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3923928" y="2679762"/>
            <a:ext cx="612000" cy="504000"/>
          </a:xfrm>
          <a:prstGeom prst="rect">
            <a:avLst/>
          </a:prstGeom>
          <a:solidFill>
            <a:srgbClr val="C8F57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3136" name="AutoShape 64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861824" y="2682873"/>
            <a:ext cx="612000" cy="504000"/>
          </a:xfrm>
          <a:prstGeom prst="rect">
            <a:avLst/>
          </a:prstGeom>
          <a:solidFill>
            <a:srgbClr val="C8F57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3137" name="AutoShape 65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799720" y="2682873"/>
            <a:ext cx="612000" cy="504000"/>
          </a:xfrm>
          <a:prstGeom prst="rect">
            <a:avLst/>
          </a:prstGeom>
          <a:solidFill>
            <a:srgbClr val="C8F57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3138" name="AutoShape 66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737616" y="2682873"/>
            <a:ext cx="612000" cy="504000"/>
          </a:xfrm>
          <a:prstGeom prst="rect">
            <a:avLst/>
          </a:prstGeom>
          <a:solidFill>
            <a:srgbClr val="C8F57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3139" name="AutoShape 67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675511" y="2682873"/>
            <a:ext cx="612000" cy="504000"/>
          </a:xfrm>
          <a:prstGeom prst="rect">
            <a:avLst/>
          </a:prstGeom>
          <a:solidFill>
            <a:srgbClr val="C8F57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3140" name="AutoShape 68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3931866" y="3975906"/>
            <a:ext cx="612000" cy="504000"/>
          </a:xfrm>
          <a:prstGeom prst="rect">
            <a:avLst/>
          </a:prstGeom>
          <a:solidFill>
            <a:srgbClr val="FFC9C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3142" name="AutoShape 70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4867697" y="3975906"/>
            <a:ext cx="612000" cy="504000"/>
          </a:xfrm>
          <a:prstGeom prst="rect">
            <a:avLst/>
          </a:prstGeom>
          <a:solidFill>
            <a:srgbClr val="FFC9C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3143" name="AutoShape 7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5803528" y="3975906"/>
            <a:ext cx="612000" cy="504000"/>
          </a:xfrm>
          <a:prstGeom prst="rect">
            <a:avLst/>
          </a:prstGeom>
          <a:solidFill>
            <a:srgbClr val="FFC9C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3144" name="AutoShape 72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9359" y="3975906"/>
            <a:ext cx="612000" cy="504000"/>
          </a:xfrm>
          <a:prstGeom prst="rect">
            <a:avLst/>
          </a:prstGeom>
          <a:solidFill>
            <a:srgbClr val="FFC9C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3145" name="AutoShape 73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675191" y="3975906"/>
            <a:ext cx="612000" cy="504000"/>
          </a:xfrm>
          <a:prstGeom prst="rect">
            <a:avLst/>
          </a:prstGeom>
          <a:solidFill>
            <a:srgbClr val="FFC9C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200" b="1"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467544" y="1383190"/>
            <a:ext cx="3204000" cy="504000"/>
          </a:xfrm>
          <a:prstGeom prst="rect">
            <a:avLst/>
          </a:prstGeom>
          <a:solidFill>
            <a:srgbClr val="A0F0F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>
            <a:sp3d extrusionH="57150">
              <a:bevelT w="57150" h="38100" prst="artDeco"/>
            </a:sp3d>
          </a:bodyPr>
          <a:lstStyle/>
          <a:p>
            <a:pPr algn="ctr"/>
            <a:endParaRPr lang="ru-RU" sz="2800" b="1" dirty="0">
              <a:ln w="11430"/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AutoShape 68"/>
          <p:cNvSpPr>
            <a:spLocks noChangeArrowheads="1"/>
          </p:cNvSpPr>
          <p:nvPr/>
        </p:nvSpPr>
        <p:spPr bwMode="auto">
          <a:xfrm>
            <a:off x="467544" y="3975906"/>
            <a:ext cx="3204000" cy="504000"/>
          </a:xfrm>
          <a:prstGeom prst="rect">
            <a:avLst/>
          </a:prstGeom>
          <a:solidFill>
            <a:srgbClr val="FFC9C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endParaRPr lang="ru-RU" sz="2400" b="1" cap="all" dirty="0"/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467864" y="2682873"/>
            <a:ext cx="3204000" cy="504000"/>
          </a:xfrm>
          <a:prstGeom prst="rect">
            <a:avLst/>
          </a:prstGeom>
          <a:solidFill>
            <a:srgbClr val="C8F57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endParaRPr lang="ru-RU" sz="2400" b="1" cap="all" dirty="0"/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467544" y="2031690"/>
            <a:ext cx="3204000" cy="504000"/>
          </a:xfrm>
          <a:prstGeom prst="rect">
            <a:avLst/>
          </a:prstGeom>
          <a:solidFill>
            <a:srgbClr val="FFBDDE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endParaRPr lang="ru-RU" sz="2400" b="1" cap="all" dirty="0"/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467864" y="3329024"/>
            <a:ext cx="3204000" cy="504000"/>
          </a:xfrm>
          <a:prstGeom prst="rect">
            <a:avLst/>
          </a:prstGeom>
          <a:solidFill>
            <a:srgbClr val="DCBAE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endParaRPr lang="ru-RU" sz="2400" b="1" cap="all" dirty="0"/>
          </a:p>
        </p:txBody>
      </p:sp>
      <p:pic>
        <p:nvPicPr>
          <p:cNvPr id="40" name="Picture 2" descr="http://serp-dm.ru/_nw/0/71629456.jpg"/>
          <p:cNvPicPr>
            <a:picLocks noChangeAspect="1" noChangeArrowheads="1"/>
          </p:cNvPicPr>
          <p:nvPr/>
        </p:nvPicPr>
        <p:blipFill>
          <a:blip r:embed="rId28" cstate="email"/>
          <a:stretch>
            <a:fillRect/>
          </a:stretch>
        </p:blipFill>
        <p:spPr bwMode="auto">
          <a:xfrm>
            <a:off x="140618" y="0"/>
            <a:ext cx="1157907" cy="151815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696" y="195486"/>
            <a:ext cx="5617440" cy="537363"/>
          </a:xfrm>
          <a:prstGeom prst="rect">
            <a:avLst/>
          </a:prstGeom>
        </p:spPr>
      </p:pic>
      <p:pic>
        <p:nvPicPr>
          <p:cNvPr id="43" name="Рисунок 42" descr="Рисунок4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30" cstate="email"/>
          <a:srcRect/>
          <a:stretch>
            <a:fillRect/>
          </a:stretch>
        </p:blipFill>
        <p:spPr>
          <a:xfrm>
            <a:off x="7380312" y="4683791"/>
            <a:ext cx="1152128" cy="225600"/>
          </a:xfrm>
          <a:prstGeom prst="rect">
            <a:avLst/>
          </a:prstGeom>
        </p:spPr>
      </p:pic>
      <p:sp>
        <p:nvSpPr>
          <p:cNvPr id="35" name="Прямоугольник 34"/>
          <p:cNvSpPr/>
          <p:nvPr/>
        </p:nvSpPr>
        <p:spPr>
          <a:xfrm>
            <a:off x="467544" y="1347614"/>
            <a:ext cx="324036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>
                <a:ln w="11430"/>
                <a:solidFill>
                  <a:srgbClr val="264B96"/>
                </a:solidFill>
              </a:rPr>
              <a:t>Служба на море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467544" y="1995686"/>
            <a:ext cx="316835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 w="11430"/>
                <a:solidFill>
                  <a:srgbClr val="A40000"/>
                </a:solidFill>
              </a:rPr>
              <a:t>Профессии</a:t>
            </a:r>
            <a:endParaRPr lang="ru-RU" sz="3600" b="1" dirty="0">
              <a:ln w="11430"/>
              <a:solidFill>
                <a:srgbClr val="A400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67544" y="2643758"/>
            <a:ext cx="316835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 w="11430"/>
                <a:solidFill>
                  <a:schemeClr val="accent3">
                    <a:lumMod val="50000"/>
                  </a:schemeClr>
                </a:solidFill>
              </a:rPr>
              <a:t>Головной убор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467544" y="3291830"/>
            <a:ext cx="316835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 w="11430"/>
                <a:solidFill>
                  <a:schemeClr val="accent4">
                    <a:lumMod val="75000"/>
                  </a:schemeClr>
                </a:solidFill>
              </a:rPr>
              <a:t>Техника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95536" y="3939902"/>
            <a:ext cx="33123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 w="11430"/>
                <a:solidFill>
                  <a:schemeClr val="accent6">
                    <a:lumMod val="50000"/>
                  </a:schemeClr>
                </a:solidFill>
              </a:rPr>
              <a:t>Разное</a:t>
            </a:r>
          </a:p>
        </p:txBody>
      </p:sp>
      <p:pic>
        <p:nvPicPr>
          <p:cNvPr id="41" name="Рисунок 40" descr="5016520-thumb.png"/>
          <p:cNvPicPr>
            <a:picLocks noChangeAspect="1"/>
          </p:cNvPicPr>
          <p:nvPr/>
        </p:nvPicPr>
        <p:blipFill>
          <a:blip r:embed="rId31" cstate="email"/>
          <a:stretch>
            <a:fillRect/>
          </a:stretch>
        </p:blipFill>
        <p:spPr>
          <a:xfrm>
            <a:off x="7884368" y="0"/>
            <a:ext cx="1141839" cy="1685355"/>
          </a:xfrm>
          <a:prstGeom prst="rect">
            <a:avLst/>
          </a:prstGeom>
        </p:spPr>
      </p:pic>
      <p:sp>
        <p:nvSpPr>
          <p:cNvPr id="44" name="Прямоугольник 43"/>
          <p:cNvSpPr/>
          <p:nvPr/>
        </p:nvSpPr>
        <p:spPr>
          <a:xfrm>
            <a:off x="2843808" y="483518"/>
            <a:ext cx="342433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divo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>
                <a:ln w="11430">
                  <a:solidFill>
                    <a:schemeClr val="accent3">
                      <a:lumMod val="50000"/>
                    </a:schemeClr>
                  </a:solidFill>
                </a:ln>
                <a:blipFill>
                  <a:blip r:embed="rId32"/>
                  <a:stretch>
                    <a:fillRect/>
                  </a:stretch>
                </a:blip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23 февраля</a:t>
            </a:r>
          </a:p>
        </p:txBody>
      </p:sp>
    </p:spTree>
    <p:extLst>
      <p:ext uri="{BB962C8B-B14F-4D97-AF65-F5344CB8AC3E}">
        <p14:creationId xmlns:p14="http://schemas.microsoft.com/office/powerpoint/2010/main" val="39694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 nodeType="clickPar">
                      <p:stCondLst>
                        <p:cond delay="0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 nodeType="clickPar">
                      <p:stCondLst>
                        <p:cond delay="0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 nodeType="clickPar">
                      <p:stCondLst>
                        <p:cond delay="0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 nodeType="clickPar">
                      <p:stCondLst>
                        <p:cond delay="0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 nodeType="clickPar">
                      <p:stCondLst>
                        <p:cond delay="0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 nodeType="clickPar">
                      <p:stCondLst>
                        <p:cond delay="0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 nodeType="clickPar">
                      <p:stCondLst>
                        <p:cond delay="0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3" grpId="0" animBg="1"/>
      <p:bldP spid="3134" grpId="0" animBg="1"/>
      <p:bldP spid="3135" grpId="0" animBg="1"/>
      <p:bldP spid="3136" grpId="0" animBg="1"/>
      <p:bldP spid="3137" grpId="0" animBg="1"/>
      <p:bldP spid="3138" grpId="0" animBg="1"/>
      <p:bldP spid="3139" grpId="0" animBg="1"/>
      <p:bldP spid="3140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838657" y="304804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chemeClr val="accent4">
                    <a:lumMod val="75000"/>
                  </a:schemeClr>
                </a:solidFill>
              </a:rPr>
              <a:t>Техника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30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34360" y="3507854"/>
            <a:ext cx="1098417" cy="1440160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39552" y="2067694"/>
            <a:ext cx="20567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Катюша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1059583"/>
            <a:ext cx="76328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solidFill>
                  <a:srgbClr val="381850"/>
                </a:solidFill>
              </a:rPr>
              <a:t>Имя девичье носила и врага огнём косила,</a:t>
            </a:r>
            <a:br>
              <a:rPr lang="ru-RU" sz="2400" b="1" dirty="0">
                <a:solidFill>
                  <a:srgbClr val="381850"/>
                </a:solidFill>
              </a:rPr>
            </a:br>
            <a:r>
              <a:rPr lang="ru-RU" sz="2400" b="1" dirty="0">
                <a:solidFill>
                  <a:srgbClr val="381850"/>
                </a:solidFill>
              </a:rPr>
              <a:t>Вражьи замыслы </a:t>
            </a:r>
            <a:r>
              <a:rPr lang="ru-RU" sz="2400" b="1" dirty="0" err="1">
                <a:solidFill>
                  <a:srgbClr val="381850"/>
                </a:solidFill>
              </a:rPr>
              <a:t>поруша</a:t>
            </a:r>
            <a:r>
              <a:rPr lang="ru-RU" sz="2400" b="1" dirty="0">
                <a:solidFill>
                  <a:srgbClr val="381850"/>
                </a:solidFill>
              </a:rPr>
              <a:t>, легендарная …  </a:t>
            </a:r>
          </a:p>
        </p:txBody>
      </p:sp>
      <p:pic>
        <p:nvPicPr>
          <p:cNvPr id="13" name="Рисунок 12" descr="0_11758a_81e8dc6c_orig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915816" y="1935069"/>
            <a:ext cx="4301780" cy="2975489"/>
          </a:xfrm>
          <a:prstGeom prst="rect">
            <a:avLst/>
          </a:prstGeom>
        </p:spPr>
      </p:pic>
      <p:pic>
        <p:nvPicPr>
          <p:cNvPr id="10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1535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838657" y="304804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chemeClr val="accent4">
                    <a:lumMod val="75000"/>
                  </a:schemeClr>
                </a:solidFill>
              </a:rPr>
              <a:t>Техника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40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9326" y="3468436"/>
            <a:ext cx="1128482" cy="1479578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67544" y="2067694"/>
            <a:ext cx="23762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Вертолёт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51520" y="915566"/>
            <a:ext cx="79208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solidFill>
                  <a:srgbClr val="381850"/>
                </a:solidFill>
              </a:rPr>
              <a:t>Это что за стрекоза —есть огромные глаза,</a:t>
            </a:r>
          </a:p>
          <a:p>
            <a:r>
              <a:rPr lang="ru-RU" sz="2400" b="1" dirty="0">
                <a:solidFill>
                  <a:srgbClr val="381850"/>
                </a:solidFill>
              </a:rPr>
              <a:t>Крылья мчат по кругу, веют ветер-вьюгу.</a:t>
            </a:r>
          </a:p>
          <a:p>
            <a:r>
              <a:rPr lang="ru-RU" sz="2400" b="1" dirty="0">
                <a:solidFill>
                  <a:srgbClr val="381850"/>
                </a:solidFill>
              </a:rPr>
              <a:t>Хвост туда-сюда рулит, в голове пилот сидит.  </a:t>
            </a:r>
          </a:p>
        </p:txBody>
      </p:sp>
      <p:pic>
        <p:nvPicPr>
          <p:cNvPr id="14" name="Рисунок 13" descr="l_29337_helicopter-five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2195736" y="2499742"/>
            <a:ext cx="5832648" cy="2499742"/>
          </a:xfrm>
          <a:prstGeom prst="rect">
            <a:avLst/>
          </a:prstGeom>
        </p:spPr>
      </p:pic>
      <p:pic>
        <p:nvPicPr>
          <p:cNvPr id="10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342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838657" y="304804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chemeClr val="accent4">
                    <a:lumMod val="75000"/>
                  </a:schemeClr>
                </a:solidFill>
              </a:rPr>
              <a:t>Техника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50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34360" y="3507854"/>
            <a:ext cx="1098417" cy="1440160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95536" y="2067694"/>
            <a:ext cx="20567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Самолёт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1059582"/>
            <a:ext cx="828092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solidFill>
                  <a:srgbClr val="5A2781"/>
                </a:solidFill>
              </a:rPr>
              <a:t>Смело в небе проплывает, обгоняя птиц полёт</a:t>
            </a:r>
            <a:br>
              <a:rPr lang="ru-RU" sz="2400" b="1" dirty="0">
                <a:solidFill>
                  <a:srgbClr val="5A2781"/>
                </a:solidFill>
              </a:rPr>
            </a:br>
            <a:r>
              <a:rPr lang="ru-RU" sz="2400" b="1" dirty="0">
                <a:solidFill>
                  <a:srgbClr val="5A2781"/>
                </a:solidFill>
              </a:rPr>
              <a:t>Человек им управляет. Что такое?</a:t>
            </a:r>
          </a:p>
        </p:txBody>
      </p:sp>
      <p:pic>
        <p:nvPicPr>
          <p:cNvPr id="13" name="Рисунок 12" descr="10-tankbuster-png-aircraft-resources-by-roen911-on-deviantart-9tGIPn-clipart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435031" y="2067694"/>
            <a:ext cx="5521345" cy="2532199"/>
          </a:xfrm>
          <a:prstGeom prst="rect">
            <a:avLst/>
          </a:prstGeom>
        </p:spPr>
      </p:pic>
      <p:pic>
        <p:nvPicPr>
          <p:cNvPr id="10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026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835696" y="304804"/>
            <a:ext cx="547556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chemeClr val="accent6">
                    <a:lumMod val="50000"/>
                  </a:schemeClr>
                </a:solidFill>
              </a:rPr>
              <a:t>Разное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10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7505" y="3472644"/>
            <a:ext cx="1152128" cy="1510580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67544" y="2643758"/>
            <a:ext cx="18407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Шинель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115616" y="987574"/>
            <a:ext cx="331236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solidFill>
                  <a:srgbClr val="6F3505"/>
                </a:solidFill>
              </a:rPr>
              <a:t>Под себя положу </a:t>
            </a:r>
          </a:p>
          <a:p>
            <a:r>
              <a:rPr lang="ru-RU" sz="2400" b="1" dirty="0">
                <a:solidFill>
                  <a:srgbClr val="6F3505"/>
                </a:solidFill>
              </a:rPr>
              <a:t>И под голову,</a:t>
            </a:r>
            <a:br>
              <a:rPr lang="ru-RU" sz="2400" b="1" dirty="0">
                <a:solidFill>
                  <a:srgbClr val="6F3505"/>
                </a:solidFill>
              </a:rPr>
            </a:br>
            <a:r>
              <a:rPr lang="ru-RU" sz="2400" b="1" dirty="0">
                <a:solidFill>
                  <a:srgbClr val="6F3505"/>
                </a:solidFill>
              </a:rPr>
              <a:t>Да укрыться ещё</a:t>
            </a:r>
          </a:p>
          <a:p>
            <a:r>
              <a:rPr lang="ru-RU" sz="2400" b="1" dirty="0">
                <a:solidFill>
                  <a:srgbClr val="6F3505"/>
                </a:solidFill>
              </a:rPr>
              <a:t> Ведь останется.</a:t>
            </a:r>
          </a:p>
        </p:txBody>
      </p:sp>
      <p:pic>
        <p:nvPicPr>
          <p:cNvPr id="15" name="Рисунок 14" descr="3766_html_62544e2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7984" y="699541"/>
            <a:ext cx="2336308" cy="4420661"/>
          </a:xfrm>
          <a:prstGeom prst="rect">
            <a:avLst/>
          </a:prstGeom>
        </p:spPr>
      </p:pic>
      <p:pic>
        <p:nvPicPr>
          <p:cNvPr id="10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68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6368" y="3507854"/>
            <a:ext cx="1098417" cy="1440160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95536" y="1779662"/>
            <a:ext cx="18722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Бинокль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838657" y="304804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chemeClr val="accent6">
                    <a:lumMod val="50000"/>
                  </a:schemeClr>
                </a:solidFill>
              </a:rPr>
              <a:t>Разное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987574"/>
            <a:ext cx="63367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/>
            <a:r>
              <a:rPr lang="ru-RU" sz="2400" b="1" dirty="0">
                <a:solidFill>
                  <a:srgbClr val="6F3505"/>
                </a:solidFill>
              </a:rPr>
              <a:t>Дальнозоркого мне дали —</a:t>
            </a:r>
          </a:p>
          <a:p>
            <a:pPr fontAlgn="base"/>
            <a:r>
              <a:rPr lang="ru-RU" sz="2400" b="1" dirty="0">
                <a:solidFill>
                  <a:srgbClr val="6F3505"/>
                </a:solidFill>
              </a:rPr>
              <a:t>Он ко мне приблизил дали.</a:t>
            </a:r>
          </a:p>
        </p:txBody>
      </p:sp>
      <p:pic>
        <p:nvPicPr>
          <p:cNvPr id="14" name="Рисунок 13" descr="654325_2722665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0" y="1979932"/>
            <a:ext cx="4137248" cy="2896074"/>
          </a:xfrm>
          <a:prstGeom prst="rect">
            <a:avLst/>
          </a:prstGeom>
        </p:spPr>
      </p:pic>
      <p:pic>
        <p:nvPicPr>
          <p:cNvPr id="13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835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30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9513" y="3436640"/>
            <a:ext cx="1152128" cy="1510580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67544" y="1995686"/>
            <a:ext cx="14401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Радар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838657" y="304804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chemeClr val="accent6">
                    <a:lumMod val="50000"/>
                  </a:schemeClr>
                </a:solidFill>
              </a:rPr>
              <a:t>Разное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987574"/>
            <a:ext cx="43204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solidFill>
                  <a:srgbClr val="6F3505"/>
                </a:solidFill>
              </a:rPr>
              <a:t>У него бесценный дар:</a:t>
            </a:r>
            <a:br>
              <a:rPr lang="ru-RU" sz="2400" b="1" dirty="0">
                <a:solidFill>
                  <a:srgbClr val="6F3505"/>
                </a:solidFill>
              </a:rPr>
            </a:br>
            <a:r>
              <a:rPr lang="ru-RU" sz="2400" b="1" dirty="0">
                <a:solidFill>
                  <a:srgbClr val="6F3505"/>
                </a:solidFill>
              </a:rPr>
              <a:t>Слышит за сто вёрст …</a:t>
            </a:r>
          </a:p>
        </p:txBody>
      </p:sp>
      <p:pic>
        <p:nvPicPr>
          <p:cNvPr id="15" name="Рисунок 14" descr="3899384df6b1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96924" y="1320610"/>
            <a:ext cx="3411380" cy="3411380"/>
          </a:xfrm>
          <a:prstGeom prst="rect">
            <a:avLst/>
          </a:prstGeom>
        </p:spPr>
      </p:pic>
      <p:pic>
        <p:nvPicPr>
          <p:cNvPr id="10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745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40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6368" y="3507854"/>
            <a:ext cx="1098417" cy="1440160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67544" y="1995686"/>
            <a:ext cx="21287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Эсминец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838657" y="304804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chemeClr val="accent6">
                    <a:lumMod val="50000"/>
                  </a:schemeClr>
                </a:solidFill>
              </a:rPr>
              <a:t>Разное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987574"/>
            <a:ext cx="5400600" cy="8640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solidFill>
                  <a:srgbClr val="6F3505"/>
                </a:solidFill>
              </a:rPr>
              <a:t>Военных моряков любимец —</a:t>
            </a:r>
            <a:br>
              <a:rPr lang="ru-RU" sz="2400" b="1" dirty="0">
                <a:solidFill>
                  <a:srgbClr val="6F3505"/>
                </a:solidFill>
              </a:rPr>
            </a:br>
            <a:r>
              <a:rPr lang="ru-RU" sz="2400" b="1" dirty="0">
                <a:solidFill>
                  <a:srgbClr val="6F3505"/>
                </a:solidFill>
              </a:rPr>
              <a:t>Носитель мин, корабль…</a:t>
            </a:r>
          </a:p>
        </p:txBody>
      </p:sp>
      <p:pic>
        <p:nvPicPr>
          <p:cNvPr id="14" name="Рисунок 13" descr="herseyim_tema_susleri_trturka_75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915816" y="1059582"/>
            <a:ext cx="4762500" cy="3790950"/>
          </a:xfrm>
          <a:prstGeom prst="rect">
            <a:avLst/>
          </a:prstGeom>
        </p:spPr>
      </p:pic>
      <p:pic>
        <p:nvPicPr>
          <p:cNvPr id="13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021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50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9513" y="3436640"/>
            <a:ext cx="1152128" cy="1510580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67544" y="2139702"/>
            <a:ext cx="15841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Сапоги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907704" y="304805"/>
            <a:ext cx="540356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chemeClr val="accent6">
                    <a:lumMod val="50000"/>
                  </a:schemeClr>
                </a:solidFill>
              </a:rPr>
              <a:t>Разное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987574"/>
            <a:ext cx="69127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/>
            <a:r>
              <a:rPr lang="ru-RU" sz="2400" b="1" dirty="0">
                <a:solidFill>
                  <a:srgbClr val="6F3505"/>
                </a:solidFill>
              </a:rPr>
              <a:t>Два брата, ростом по колено,</a:t>
            </a:r>
          </a:p>
          <a:p>
            <a:pPr fontAlgn="base"/>
            <a:r>
              <a:rPr lang="ru-RU" sz="2400" b="1" dirty="0">
                <a:solidFill>
                  <a:srgbClr val="6F3505"/>
                </a:solidFill>
              </a:rPr>
              <a:t>Везде с нами гуляют и нас защищают.</a:t>
            </a:r>
          </a:p>
        </p:txBody>
      </p:sp>
      <p:pic>
        <p:nvPicPr>
          <p:cNvPr id="15" name="Рисунок 14" descr="sapogi-kirzovye-armeyskie-kupit-v-irkutske-1992-large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9912" y="2067694"/>
            <a:ext cx="2524451" cy="2812213"/>
          </a:xfrm>
          <a:prstGeom prst="rect">
            <a:avLst/>
          </a:prstGeom>
        </p:spPr>
      </p:pic>
      <p:pic>
        <p:nvPicPr>
          <p:cNvPr id="13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633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4"/>
          <p:cNvSpPr>
            <a:spLocks noChangeArrowheads="1"/>
          </p:cNvSpPr>
          <p:nvPr/>
        </p:nvSpPr>
        <p:spPr bwMode="auto">
          <a:xfrm>
            <a:off x="611561" y="915566"/>
            <a:ext cx="3312367" cy="378565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Clr>
                <a:srgbClr val="C00000"/>
              </a:buClr>
              <a:buSzPct val="75000"/>
            </a:pPr>
            <a:r>
              <a:rPr lang="ru-RU" sz="1600" b="1" i="1" dirty="0">
                <a:cs typeface="Times New Roman" pitchFamily="18" charset="0"/>
                <a:hlinkClick r:id="rId3"/>
              </a:rPr>
              <a:t>Фон рамки и букв</a:t>
            </a:r>
            <a:endParaRPr lang="ru-RU" sz="1600" b="1" i="1" dirty="0"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cs typeface="Times New Roman" pitchFamily="18" charset="0"/>
                <a:hlinkClick r:id="rId4"/>
              </a:rPr>
              <a:t>Солдатик</a:t>
            </a:r>
            <a:endParaRPr lang="ru-RU" sz="1600" b="1" i="1" dirty="0"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cs typeface="Times New Roman" pitchFamily="18" charset="0"/>
                <a:hlinkClick r:id="rId5"/>
              </a:rPr>
              <a:t>Солдатик1</a:t>
            </a:r>
            <a:endParaRPr lang="ru-RU" sz="1600" b="1" i="1" dirty="0"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cs typeface="Times New Roman" pitchFamily="18" charset="0"/>
                <a:hlinkClick r:id="rId6"/>
              </a:rPr>
              <a:t>Защитник отечества</a:t>
            </a:r>
            <a:endParaRPr lang="ru-RU" sz="1600" b="1" i="1" dirty="0"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cs typeface="Times New Roman" pitchFamily="18" charset="0"/>
                <a:hlinkClick r:id="rId7"/>
              </a:rPr>
              <a:t>Капитан</a:t>
            </a:r>
            <a:endParaRPr lang="ru-RU" sz="1600" b="1" i="1" dirty="0"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cs typeface="Times New Roman" pitchFamily="18" charset="0"/>
                <a:hlinkClick r:id="rId8"/>
              </a:rPr>
              <a:t>Матрос</a:t>
            </a:r>
            <a:endParaRPr lang="ru-RU" sz="1600" b="1" i="1" dirty="0"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cs typeface="Times New Roman" pitchFamily="18" charset="0"/>
                <a:hlinkClick r:id="rId9"/>
              </a:rPr>
              <a:t>Кок</a:t>
            </a:r>
            <a:endParaRPr lang="ru-RU" sz="1600" b="1" i="1" dirty="0"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cs typeface="Times New Roman" pitchFamily="18" charset="0"/>
                <a:hlinkClick r:id="rId10"/>
              </a:rPr>
              <a:t>Юнга</a:t>
            </a:r>
            <a:endParaRPr lang="ru-RU" sz="1600" b="1" i="1" dirty="0"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cs typeface="Times New Roman" pitchFamily="18" charset="0"/>
                <a:hlinkClick r:id="rId11"/>
              </a:rPr>
              <a:t>Лоцман</a:t>
            </a:r>
            <a:endParaRPr lang="ru-RU" sz="1600" b="1" i="1" dirty="0"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cs typeface="Times New Roman" pitchFamily="18" charset="0"/>
                <a:hlinkClick r:id="rId12"/>
              </a:rPr>
              <a:t>Танкист</a:t>
            </a: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cs typeface="Times New Roman" pitchFamily="18" charset="0"/>
                <a:hlinkClick r:id="rId12"/>
              </a:rPr>
              <a:t>Спецназ</a:t>
            </a:r>
            <a:endParaRPr lang="ru-RU" sz="1600" b="1" i="1" dirty="0"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cs typeface="Times New Roman" pitchFamily="18" charset="0"/>
                <a:hlinkClick r:id="rId13"/>
              </a:rPr>
              <a:t>Радист</a:t>
            </a:r>
            <a:endParaRPr lang="ru-RU" sz="1600" b="1" i="1" dirty="0"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cs typeface="Times New Roman" pitchFamily="18" charset="0"/>
                <a:hlinkClick r:id="rId14"/>
              </a:rPr>
              <a:t>Десантник</a:t>
            </a:r>
            <a:endParaRPr lang="ru-RU" sz="1600" b="1" i="1" dirty="0"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cs typeface="Times New Roman" pitchFamily="18" charset="0"/>
                <a:hlinkClick r:id="rId15"/>
              </a:rPr>
              <a:t>Пограничник</a:t>
            </a:r>
            <a:endParaRPr lang="ru-RU" sz="1600" b="1" i="1" dirty="0"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cs typeface="Times New Roman" pitchFamily="18" charset="0"/>
                <a:hlinkClick r:id="rId16"/>
              </a:rPr>
              <a:t>Шапка ушанка</a:t>
            </a:r>
            <a:endParaRPr lang="ru-RU" sz="1600" b="1" i="1" dirty="0">
              <a:cs typeface="Times New Roman" pitchFamily="18" charset="0"/>
            </a:endParaRPr>
          </a:p>
        </p:txBody>
      </p:sp>
      <p:sp>
        <p:nvSpPr>
          <p:cNvPr id="2" name="Управляющая кнопка: назад 1">
            <a:hlinkClick r:id="" action="ppaction://hlinkshowjump?jump=firstslide" highlightClick="1"/>
          </p:cNvPr>
          <p:cNvSpPr/>
          <p:nvPr/>
        </p:nvSpPr>
        <p:spPr>
          <a:xfrm>
            <a:off x="8172400" y="4569972"/>
            <a:ext cx="504056" cy="270030"/>
          </a:xfrm>
          <a:prstGeom prst="actionButtonBackPrevious">
            <a:avLst/>
          </a:prstGeom>
          <a:solidFill>
            <a:srgbClr val="BEAA12"/>
          </a:solidFill>
          <a:ln>
            <a:solidFill>
              <a:srgbClr val="7A51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angle"/>
            </a:sp3d>
          </a:bodyPr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004048" y="915566"/>
            <a:ext cx="244827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cs typeface="Times New Roman" pitchFamily="18" charset="0"/>
                <a:hlinkClick r:id="rId17"/>
              </a:rPr>
              <a:t>Бескозырка</a:t>
            </a:r>
            <a:endParaRPr lang="ru-RU" sz="1600" b="1" i="1" dirty="0"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cs typeface="Times New Roman" pitchFamily="18" charset="0"/>
                <a:hlinkClick r:id="rId18"/>
              </a:rPr>
              <a:t>Фуражка</a:t>
            </a:r>
            <a:endParaRPr lang="ru-RU" sz="1600" b="1" i="1" dirty="0"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cs typeface="Times New Roman" pitchFamily="18" charset="0"/>
                <a:hlinkClick r:id="rId19"/>
              </a:rPr>
              <a:t>Берет</a:t>
            </a:r>
            <a:endParaRPr lang="ru-RU" sz="1600" b="1" i="1" dirty="0"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cs typeface="Times New Roman" pitchFamily="18" charset="0"/>
                <a:hlinkClick r:id="rId20"/>
              </a:rPr>
              <a:t>Шлем</a:t>
            </a:r>
            <a:endParaRPr lang="ru-RU" sz="1600" b="1" i="1" dirty="0"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cs typeface="Times New Roman" pitchFamily="18" charset="0"/>
                <a:hlinkClick r:id="rId21"/>
              </a:rPr>
              <a:t>Танк</a:t>
            </a:r>
            <a:endParaRPr lang="ru-RU" sz="1600" b="1" i="1" dirty="0"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cs typeface="Times New Roman" pitchFamily="18" charset="0"/>
                <a:hlinkClick r:id="rId22"/>
              </a:rPr>
              <a:t>Подлодка</a:t>
            </a:r>
            <a:endParaRPr lang="ru-RU" sz="1600" b="1" i="1" dirty="0"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cs typeface="Times New Roman" pitchFamily="18" charset="0"/>
                <a:hlinkClick r:id="rId23"/>
              </a:rPr>
              <a:t>Катюша</a:t>
            </a:r>
            <a:endParaRPr lang="ru-RU" sz="1600" b="1" i="1" dirty="0"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hlinkClick r:id="rId24"/>
              </a:rPr>
              <a:t>Вертолёт</a:t>
            </a:r>
            <a:endParaRPr lang="ru-RU" sz="1600" b="1" i="1" dirty="0"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latin typeface="Georgia" pitchFamily="18" charset="0"/>
                <a:cs typeface="Times New Roman" pitchFamily="18" charset="0"/>
                <a:hlinkClick r:id="rId25"/>
              </a:rPr>
              <a:t>Самолёт</a:t>
            </a:r>
            <a:endParaRPr lang="ru-RU" sz="1600" b="1" i="1" dirty="0">
              <a:latin typeface="Georgia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latin typeface="Georgia" pitchFamily="18" charset="0"/>
                <a:cs typeface="Times New Roman" pitchFamily="18" charset="0"/>
                <a:hlinkClick r:id="rId26"/>
              </a:rPr>
              <a:t>Шинель</a:t>
            </a:r>
            <a:endParaRPr lang="ru-RU" sz="1600" b="1" i="1" dirty="0">
              <a:latin typeface="Georgia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latin typeface="Georgia" pitchFamily="18" charset="0"/>
                <a:cs typeface="Times New Roman" pitchFamily="18" charset="0"/>
                <a:hlinkClick r:id="rId27"/>
              </a:rPr>
              <a:t>Бинокль</a:t>
            </a:r>
            <a:endParaRPr lang="ru-RU" sz="1600" b="1" i="1" dirty="0">
              <a:latin typeface="Georgia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latin typeface="Georgia" pitchFamily="18" charset="0"/>
                <a:cs typeface="Times New Roman" pitchFamily="18" charset="0"/>
                <a:hlinkClick r:id="rId28"/>
              </a:rPr>
              <a:t>Радар</a:t>
            </a:r>
            <a:endParaRPr lang="ru-RU" sz="1600" b="1" i="1" dirty="0">
              <a:latin typeface="Georgia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latin typeface="Georgia" pitchFamily="18" charset="0"/>
                <a:cs typeface="Times New Roman" pitchFamily="18" charset="0"/>
                <a:hlinkClick r:id="rId29"/>
              </a:rPr>
              <a:t>Эсминец</a:t>
            </a:r>
            <a:endParaRPr lang="ru-RU" sz="1600" b="1" i="1" dirty="0">
              <a:latin typeface="Georgia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SzPct val="75000"/>
              <a:buFont typeface="Wingdings" pitchFamily="2" charset="2"/>
              <a:buChar char="v"/>
            </a:pPr>
            <a:r>
              <a:rPr lang="ru-RU" sz="1600" b="1" i="1" dirty="0">
                <a:latin typeface="Georgia" pitchFamily="18" charset="0"/>
                <a:cs typeface="Times New Roman" pitchFamily="18" charset="0"/>
                <a:hlinkClick r:id="rId30"/>
              </a:rPr>
              <a:t>Сапоги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870220" y="195486"/>
            <a:ext cx="540356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chemeClr val="accent2">
                    <a:lumMod val="50000"/>
                  </a:schemeClr>
                </a:solidFill>
                <a:latin typeface="+mj-lt"/>
              </a:rPr>
              <a:t>Интернет-ресурсы</a:t>
            </a:r>
          </a:p>
        </p:txBody>
      </p:sp>
    </p:spTree>
    <p:extLst>
      <p:ext uri="{BB962C8B-B14F-4D97-AF65-F5344CB8AC3E}">
        <p14:creationId xmlns:p14="http://schemas.microsoft.com/office/powerpoint/2010/main" val="121427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619672" y="3813888"/>
            <a:ext cx="5904656" cy="1021556"/>
          </a:xfrm>
          <a:prstGeom prst="round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/>
            <a:r>
              <a:rPr lang="ru-RU" i="1" dirty="0">
                <a:latin typeface="Times New Roman" pitchFamily="18" charset="0"/>
              </a:rPr>
              <a:t>Выполнила: </a:t>
            </a:r>
          </a:p>
          <a:p>
            <a:pPr algn="ctr" eaLnBrk="1" hangingPunct="1"/>
            <a:r>
              <a:rPr lang="ru-RU" i="1" dirty="0">
                <a:latin typeface="Times New Roman" pitchFamily="18" charset="0"/>
              </a:rPr>
              <a:t>учитель начальных классов МАОУ лицея №21 г.</a:t>
            </a:r>
            <a:r>
              <a:rPr lang="en-US" i="1" dirty="0">
                <a:latin typeface="Times New Roman" pitchFamily="18" charset="0"/>
              </a:rPr>
              <a:t> </a:t>
            </a:r>
            <a:r>
              <a:rPr lang="ru-RU" i="1" dirty="0">
                <a:latin typeface="Times New Roman" pitchFamily="18" charset="0"/>
              </a:rPr>
              <a:t>Иванова</a:t>
            </a:r>
            <a:r>
              <a:rPr lang="ru-RU" b="1" i="1" dirty="0">
                <a:latin typeface="Times New Roman" pitchFamily="18" charset="0"/>
              </a:rPr>
              <a:t>  </a:t>
            </a:r>
          </a:p>
          <a:p>
            <a:pPr algn="ctr" eaLnBrk="1" hangingPunct="1"/>
            <a:r>
              <a:rPr lang="ru-RU" b="1" i="1" dirty="0" err="1">
                <a:latin typeface="Times New Roman" pitchFamily="18" charset="0"/>
              </a:rPr>
              <a:t>Ранько</a:t>
            </a:r>
            <a:r>
              <a:rPr lang="ru-RU" b="1" i="1" dirty="0">
                <a:latin typeface="Times New Roman" pitchFamily="18" charset="0"/>
              </a:rPr>
              <a:t> Елена Алексеевна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979712" y="2499742"/>
            <a:ext cx="5184576" cy="105560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i="1" dirty="0">
                <a:solidFill>
                  <a:srgbClr val="000F2E"/>
                </a:solidFill>
                <a:latin typeface="Georgia" pitchFamily="18" charset="0"/>
              </a:rPr>
              <a:t>Автор: Панова В. В.</a:t>
            </a:r>
            <a:r>
              <a:rPr lang="en-US" sz="1400" b="1" i="1" dirty="0">
                <a:solidFill>
                  <a:srgbClr val="000F2E"/>
                </a:solidFill>
                <a:latin typeface="Georgia" pitchFamily="18" charset="0"/>
              </a:rPr>
              <a:t> </a:t>
            </a:r>
            <a:r>
              <a:rPr lang="ru-RU" sz="1400" b="1" i="1" dirty="0">
                <a:solidFill>
                  <a:srgbClr val="000F2E"/>
                </a:solidFill>
                <a:latin typeface="Georgia" pitchFamily="18" charset="0"/>
              </a:rPr>
              <a:t>учитель начальных классов </a:t>
            </a:r>
          </a:p>
          <a:p>
            <a:pPr algn="ctr"/>
            <a:r>
              <a:rPr lang="ru-RU" sz="1400" b="1" i="1" dirty="0">
                <a:solidFill>
                  <a:srgbClr val="000F2E"/>
                </a:solidFill>
                <a:latin typeface="Georgia" pitchFamily="18" charset="0"/>
              </a:rPr>
              <a:t>МБОУ «Селекционная СОШ»</a:t>
            </a:r>
            <a:endParaRPr lang="en-US" sz="1400" b="1" i="1" dirty="0">
              <a:solidFill>
                <a:srgbClr val="000F2E"/>
              </a:solidFill>
              <a:latin typeface="Georgia" pitchFamily="18" charset="0"/>
            </a:endParaRPr>
          </a:p>
          <a:p>
            <a:pPr algn="ctr"/>
            <a:r>
              <a:rPr lang="ru-RU" sz="1400" b="1" i="1" dirty="0">
                <a:solidFill>
                  <a:srgbClr val="000F2E"/>
                </a:solidFill>
                <a:latin typeface="Georgia" pitchFamily="18" charset="0"/>
              </a:rPr>
              <a:t>Льговского района Курской области</a:t>
            </a:r>
          </a:p>
          <a:p>
            <a:pPr algn="ctr"/>
            <a:r>
              <a:rPr lang="ru-RU" sz="1400" b="1" i="1" dirty="0">
                <a:solidFill>
                  <a:srgbClr val="000F2E"/>
                </a:solidFill>
                <a:latin typeface="Georgia" pitchFamily="18" charset="0"/>
              </a:rPr>
              <a:t>201</a:t>
            </a:r>
            <a:r>
              <a:rPr lang="en-US" sz="1400" b="1" i="1" dirty="0">
                <a:solidFill>
                  <a:srgbClr val="000F2E"/>
                </a:solidFill>
                <a:latin typeface="Georgia" pitchFamily="18" charset="0"/>
              </a:rPr>
              <a:t>6</a:t>
            </a:r>
            <a:r>
              <a:rPr lang="ru-RU" sz="1400" b="1" i="1" dirty="0">
                <a:solidFill>
                  <a:srgbClr val="000F2E"/>
                </a:solidFill>
                <a:latin typeface="Georgia" pitchFamily="18" charset="0"/>
              </a:rPr>
              <a:t> год</a:t>
            </a:r>
            <a:endParaRPr lang="ru-RU" sz="1400" b="1" i="1" dirty="0"/>
          </a:p>
        </p:txBody>
      </p:sp>
      <p:pic>
        <p:nvPicPr>
          <p:cNvPr id="4" name="Рисунок 3" descr="0_985ea_759cd533_orig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9512" y="1275606"/>
            <a:ext cx="2321527" cy="3043806"/>
          </a:xfrm>
          <a:prstGeom prst="rect">
            <a:avLst/>
          </a:prstGeom>
        </p:spPr>
      </p:pic>
      <p:pic>
        <p:nvPicPr>
          <p:cNvPr id="5" name="Рисунок 4" descr="5016520-thumb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020272" y="1347614"/>
            <a:ext cx="1922413" cy="2837482"/>
          </a:xfrm>
          <a:prstGeom prst="rect">
            <a:avLst/>
          </a:prstGeom>
        </p:spPr>
      </p:pic>
      <p:pic>
        <p:nvPicPr>
          <p:cNvPr id="6" name="Рисунок 5" descr="38.gif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5856" y="411510"/>
            <a:ext cx="2049016" cy="204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781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8657" y="304804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264B96"/>
                </a:solidFill>
              </a:rPr>
              <a:t>Служба на море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95536" y="1851670"/>
            <a:ext cx="20882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Капитан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10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996" y="3725683"/>
            <a:ext cx="1080000" cy="1416012"/>
          </a:xfrm>
          <a:prstGeom prst="rect">
            <a:avLst/>
          </a:prstGeom>
        </p:spPr>
      </p:pic>
      <p:pic>
        <p:nvPicPr>
          <p:cNvPr id="10" name="Рисунок 9" descr="3d78fe2d9f15d2bd64bdf261638ca00e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627784" y="1491630"/>
            <a:ext cx="3240359" cy="347026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611560" y="1059582"/>
            <a:ext cx="554461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ln w="11430"/>
                <a:solidFill>
                  <a:srgbClr val="002060"/>
                </a:solidFill>
              </a:rPr>
              <a:t>Главный начальник на корабле.</a:t>
            </a:r>
          </a:p>
        </p:txBody>
      </p:sp>
      <p:pic>
        <p:nvPicPr>
          <p:cNvPr id="15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44575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002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755576" y="2859782"/>
            <a:ext cx="19442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Матрос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20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0015" y="3627335"/>
            <a:ext cx="1053337" cy="1381054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51520" y="987574"/>
            <a:ext cx="51845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Он, как рядовой в пехоте,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Служит рядовым в Морфлоте.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Не привык он вешать нос!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Он в тельняшке! Он — ...</a:t>
            </a:r>
            <a:endParaRPr lang="ru-RU" sz="2400" b="1" dirty="0">
              <a:ln w="11430"/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38657" y="304804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264B96"/>
                </a:solidFill>
              </a:rPr>
              <a:t>Служба на море</a:t>
            </a:r>
          </a:p>
        </p:txBody>
      </p:sp>
      <p:pic>
        <p:nvPicPr>
          <p:cNvPr id="13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 descr="17602133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4716016" y="1779662"/>
            <a:ext cx="2880320" cy="3172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1328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27585" y="1923678"/>
            <a:ext cx="10081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Кок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30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0914" y="3555326"/>
            <a:ext cx="1053338" cy="1381056"/>
          </a:xfrm>
          <a:prstGeom prst="rect">
            <a:avLst/>
          </a:prstGeom>
        </p:spPr>
      </p:pic>
      <p:pic>
        <p:nvPicPr>
          <p:cNvPr id="12" name="Рисунок 11" descr="0_123f37_ed68caa2_orig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347864" y="1689668"/>
            <a:ext cx="2304256" cy="307234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11560" y="1059582"/>
            <a:ext cx="547260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ln w="11430"/>
                <a:solidFill>
                  <a:srgbClr val="002060"/>
                </a:solidFill>
              </a:rPr>
              <a:t>Морской повар на корабле.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838657" y="304804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264B96"/>
                </a:solidFill>
              </a:rPr>
              <a:t>Служба на море</a:t>
            </a:r>
          </a:p>
        </p:txBody>
      </p:sp>
      <p:pic>
        <p:nvPicPr>
          <p:cNvPr id="15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93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755576" y="1635646"/>
            <a:ext cx="18722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Лоцман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40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1015" y="3639440"/>
            <a:ext cx="1052977" cy="1380582"/>
          </a:xfrm>
          <a:prstGeom prst="rect">
            <a:avLst/>
          </a:prstGeom>
        </p:spPr>
      </p:pic>
      <p:pic>
        <p:nvPicPr>
          <p:cNvPr id="10" name="Рисунок 9" descr="skazka-o-mertvoi-carevne-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635896" y="1635646"/>
            <a:ext cx="2064484" cy="332400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11560" y="1059582"/>
            <a:ext cx="460851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ln w="11430"/>
                <a:solidFill>
                  <a:srgbClr val="264B96"/>
                </a:solidFill>
              </a:rPr>
              <a:t>Проводник морских судов.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838657" y="304804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264B96"/>
                </a:solidFill>
              </a:rPr>
              <a:t>Служба на море</a:t>
            </a:r>
          </a:p>
        </p:txBody>
      </p:sp>
      <p:pic>
        <p:nvPicPr>
          <p:cNvPr id="16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390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7544" y="2859782"/>
            <a:ext cx="13681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Юнга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50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6786" y="3612452"/>
            <a:ext cx="1073561" cy="140757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51520" y="915566"/>
            <a:ext cx="727280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 </a:t>
            </a:r>
            <a:r>
              <a:rPr lang="ru-RU" sz="2400" b="1" dirty="0">
                <a:solidFill>
                  <a:srgbClr val="002060"/>
                </a:solidFill>
              </a:rPr>
              <a:t>Морское дело изучает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Когда-то станет моряком.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Хоть он пока еще подросток,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Но с кораблем давно знаком.</a:t>
            </a:r>
            <a:endParaRPr lang="ru-RU" sz="2800" b="1" dirty="0">
              <a:ln w="11430"/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38657" y="304804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264B96"/>
                </a:solidFill>
              </a:rPr>
              <a:t>Служба на море</a:t>
            </a:r>
          </a:p>
        </p:txBody>
      </p:sp>
      <p:pic>
        <p:nvPicPr>
          <p:cNvPr id="14" name="Рисунок 13" descr="14201931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76056" y="1136108"/>
            <a:ext cx="2952328" cy="4007392"/>
          </a:xfrm>
          <a:prstGeom prst="rect">
            <a:avLst/>
          </a:prstGeom>
        </p:spPr>
      </p:pic>
      <p:pic>
        <p:nvPicPr>
          <p:cNvPr id="10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097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835696" y="304805"/>
            <a:ext cx="468052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A40000"/>
                </a:solidFill>
              </a:rPr>
              <a:t>Профессии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10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1017" y="3639289"/>
            <a:ext cx="1053092" cy="1380733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755576" y="2787774"/>
            <a:ext cx="20882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Лётчик</a:t>
            </a:r>
          </a:p>
        </p:txBody>
      </p:sp>
      <p:pic>
        <p:nvPicPr>
          <p:cNvPr id="8" name="Рисунок 7" descr="c5898d3a2bfbd2949b26053279fd60f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20072" y="843558"/>
            <a:ext cx="2380904" cy="391918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83568" y="1059582"/>
            <a:ext cx="48245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Самолет парит, как птица,</a:t>
            </a:r>
            <a:b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Там — воздушная граница.</a:t>
            </a:r>
            <a:b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На посту и днем, и ночью</a:t>
            </a:r>
            <a:b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Наш солдат — военный …</a:t>
            </a:r>
          </a:p>
        </p:txBody>
      </p:sp>
      <p:pic>
        <p:nvPicPr>
          <p:cNvPr id="13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1315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7720806" y="410019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1017" y="3625870"/>
            <a:ext cx="1053092" cy="1380733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95536" y="2715766"/>
            <a:ext cx="34563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>
                <a:solidFill>
                  <a:srgbClr val="C00000"/>
                </a:solidFill>
              </a:rPr>
              <a:t>Пограничником</a:t>
            </a:r>
          </a:p>
        </p:txBody>
      </p:sp>
      <p:pic>
        <p:nvPicPr>
          <p:cNvPr id="8" name="Рисунок 7" descr="doctor-1024x1024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8024" y="1154588"/>
            <a:ext cx="3744416" cy="374441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83568" y="1059582"/>
            <a:ext cx="48245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Брат сказал: ""Не торопись!</a:t>
            </a:r>
            <a:b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Лучше в школе ты учись!</a:t>
            </a:r>
            <a:b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Будешь ты отличником —</a:t>
            </a:r>
            <a:b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Станешь …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835696" y="304805"/>
            <a:ext cx="468052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solidFill>
                  <a:srgbClr val="A40000"/>
                </a:solidFill>
              </a:rPr>
              <a:t>Профессии</a:t>
            </a:r>
          </a:p>
        </p:txBody>
      </p:sp>
      <p:pic>
        <p:nvPicPr>
          <p:cNvPr id="14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8307874" y="3926574"/>
            <a:ext cx="728622" cy="1075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979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60000"/>
      </a:hlink>
      <a:folHlink>
        <a:srgbClr val="E36C09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3036</TotalTime>
  <Words>410</Words>
  <Application>Microsoft Office PowerPoint</Application>
  <PresentationFormat>On-screen Show (16:9)</PresentationFormat>
  <Paragraphs>206</Paragraphs>
  <Slides>29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Ранько Елена</dc:creator>
  <cp:lastModifiedBy>balchindorzhievaan@mail.ru</cp:lastModifiedBy>
  <cp:revision>269</cp:revision>
  <dcterms:created xsi:type="dcterms:W3CDTF">2015-05-04T12:07:23Z</dcterms:created>
  <dcterms:modified xsi:type="dcterms:W3CDTF">2021-02-25T10:38:32Z</dcterms:modified>
</cp:coreProperties>
</file>