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23"/>
  </p:notesMasterIdLst>
  <p:sldIdLst>
    <p:sldId id="268" r:id="rId2"/>
    <p:sldId id="256" r:id="rId3"/>
    <p:sldId id="257" r:id="rId4"/>
    <p:sldId id="269" r:id="rId5"/>
    <p:sldId id="258" r:id="rId6"/>
    <p:sldId id="259" r:id="rId7"/>
    <p:sldId id="267" r:id="rId8"/>
    <p:sldId id="260" r:id="rId9"/>
    <p:sldId id="263" r:id="rId10"/>
    <p:sldId id="270" r:id="rId11"/>
    <p:sldId id="271" r:id="rId12"/>
    <p:sldId id="261" r:id="rId13"/>
    <p:sldId id="264" r:id="rId14"/>
    <p:sldId id="272" r:id="rId15"/>
    <p:sldId id="273" r:id="rId16"/>
    <p:sldId id="281" r:id="rId17"/>
    <p:sldId id="282" r:id="rId18"/>
    <p:sldId id="280" r:id="rId19"/>
    <p:sldId id="278" r:id="rId20"/>
    <p:sldId id="283" r:id="rId21"/>
    <p:sldId id="27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FF0066"/>
    <a:srgbClr val="00FF00"/>
    <a:srgbClr val="FF66FF"/>
    <a:srgbClr val="00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80ED2-56C2-45C9-B4B4-CFB9F90B0A1F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A03DBC-5890-409F-B895-8B5B445219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9341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8599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450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1645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118551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8615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347930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4465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904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0394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6300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3884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2623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3699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0296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9700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79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4723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7000"/>
                <a:hueMod val="162000"/>
                <a:satMod val="200000"/>
                <a:alpha val="51000"/>
                <a:lumMod val="67000"/>
                <a:lumOff val="33000"/>
              </a:schemeClr>
            </a:gs>
            <a:gs pos="100000">
              <a:schemeClr val="bg2">
                <a:shade val="96000"/>
                <a:hueMod val="88000"/>
                <a:satMod val="220000"/>
                <a:lumMod val="78000"/>
                <a:lumOff val="22000"/>
              </a:schemeClr>
            </a:gs>
          </a:gsLst>
          <a:path path="circle">
            <a:fillToRect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5658D5A-B870-4D6E-8975-416FDE02765B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84C214B-0F24-44EC-B3C3-39A7D1B491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89740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7000"/>
                <a:hueMod val="162000"/>
                <a:satMod val="200000"/>
                <a:lumMod val="87000"/>
                <a:lumOff val="13000"/>
                <a:alpha val="31000"/>
              </a:schemeClr>
            </a:gs>
            <a:gs pos="100000">
              <a:schemeClr val="bg2">
                <a:shade val="96000"/>
                <a:hueMod val="88000"/>
                <a:satMod val="220000"/>
                <a:lumMod val="66000"/>
                <a:lumOff val="34000"/>
              </a:schemeClr>
            </a:gs>
          </a:gsLst>
          <a:path path="circle">
            <a:fillToRect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24936" cy="244827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НАЗВАНИЕ КОМАНД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72816"/>
            <a:ext cx="6554867" cy="3767670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1. Прошлое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2. Настоящее</a:t>
            </a:r>
          </a:p>
          <a:p>
            <a:pPr marL="0" indent="0" algn="r"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3. Будущее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850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51216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tx2">
                    <a:lumMod val="25000"/>
                  </a:schemeClr>
                </a:solidFill>
              </a:rPr>
              <a:t>ПАМЯТНИКИ в стиле БАРОККО</a:t>
            </a:r>
            <a:endParaRPr lang="ru-RU" sz="60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2000240"/>
            <a:ext cx="7200721" cy="36724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143108" y="5929330"/>
            <a:ext cx="51435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0"/>
                <a:solidFill>
                  <a:schemeClr val="tx2">
                    <a:lumMod val="50000"/>
                  </a:schemeClr>
                </a:solidFill>
              </a:rPr>
              <a:t>Екатерининский дворец. Царское село. Ф.Б. Растрелли</a:t>
            </a:r>
            <a:endParaRPr lang="ru-RU" b="1" cap="none" spc="0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777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000" y="188640"/>
            <a:ext cx="9001000" cy="15240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tx2">
                    <a:lumMod val="25000"/>
                  </a:schemeClr>
                </a:solidFill>
              </a:rPr>
              <a:t>ПАМЯТНИКИ в стиле БАРОККО</a:t>
            </a:r>
            <a:endParaRPr lang="ru-RU" sz="60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2000240"/>
            <a:ext cx="7848872" cy="36724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357422" y="5857892"/>
            <a:ext cx="45307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0"/>
                <a:solidFill>
                  <a:schemeClr val="tx2">
                    <a:lumMod val="50000"/>
                  </a:schemeClr>
                </a:solidFill>
              </a:rPr>
              <a:t>Зимний Дворец</a:t>
            </a:r>
            <a:r>
              <a:rPr lang="ru-RU" b="1" dirty="0" smtClean="0">
                <a:ln w="0"/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ru-RU" b="1" cap="none" spc="0" dirty="0" smtClean="0">
                <a:ln w="0"/>
                <a:solidFill>
                  <a:schemeClr val="tx2">
                    <a:lumMod val="50000"/>
                  </a:schemeClr>
                </a:solidFill>
              </a:rPr>
              <a:t> Санкт-Петербург.  Ф.Б. Растрелли</a:t>
            </a:r>
            <a:endParaRPr lang="ru-RU" b="1" cap="none" spc="0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335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428660" y="-785842"/>
            <a:ext cx="10358510" cy="321471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ЭЛЕМЕНТЫ КЛАССИЦИЗМА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13411792-Antique-Architectural-Elements-isolated-on-white-Stock-Vector-column-roman-pilla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785926"/>
            <a:ext cx="4572032" cy="478634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2d6v2n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857364"/>
            <a:ext cx="2987976" cy="45720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52536" y="-142900"/>
            <a:ext cx="9396536" cy="2417869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ПАМЯТНИКИ в стиле КЛАССИЦИЗМА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04" y="2143116"/>
            <a:ext cx="5544615" cy="376713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2214546" y="6072206"/>
            <a:ext cx="4432075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0"/>
                <a:solidFill>
                  <a:schemeClr val="tx2">
                    <a:lumMod val="50000"/>
                  </a:schemeClr>
                </a:solidFill>
              </a:rPr>
              <a:t>Большой театр. </a:t>
            </a:r>
            <a:r>
              <a:rPr lang="ru-RU" b="1" dirty="0" smtClean="0">
                <a:ln w="0"/>
                <a:solidFill>
                  <a:schemeClr val="tx2">
                    <a:lumMod val="50000"/>
                  </a:schemeClr>
                </a:solidFill>
              </a:rPr>
              <a:t>Москва</a:t>
            </a:r>
            <a:r>
              <a:rPr lang="ru-RU" b="1" cap="none" spc="0" dirty="0" smtClean="0">
                <a:ln w="0"/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b="1" cap="none" spc="0" dirty="0" smtClean="0">
                <a:ln w="0"/>
                <a:solidFill>
                  <a:schemeClr val="tx2">
                    <a:lumMod val="50000"/>
                  </a:schemeClr>
                </a:solidFill>
              </a:rPr>
              <a:t>О. И. Бове</a:t>
            </a:r>
            <a:endParaRPr lang="ru-RU" b="1" cap="none" spc="0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831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99920" cy="15240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tx2">
                    <a:lumMod val="25000"/>
                  </a:schemeClr>
                </a:solidFill>
              </a:rPr>
              <a:t>ПАМЯТНИКИ в стиле КЛАССИЦИЗМА</a:t>
            </a:r>
            <a:endParaRPr lang="ru-RU" sz="60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794" y="2143116"/>
            <a:ext cx="5364806" cy="376713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500166" y="6072206"/>
            <a:ext cx="640971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0"/>
                <a:solidFill>
                  <a:schemeClr val="tx2">
                    <a:lumMod val="50000"/>
                  </a:schemeClr>
                </a:solidFill>
              </a:rPr>
              <a:t>Дом московских генерал-губернаторов. Москва. </a:t>
            </a:r>
            <a:r>
              <a:rPr lang="ru-RU" b="1" dirty="0" smtClean="0">
                <a:ln w="0"/>
                <a:solidFill>
                  <a:schemeClr val="tx2">
                    <a:lumMod val="50000"/>
                  </a:schemeClr>
                </a:solidFill>
              </a:rPr>
              <a:t>М.Ф. Казаков</a:t>
            </a:r>
            <a:endParaRPr lang="ru-RU" b="1" cap="none" spc="0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777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285728"/>
            <a:ext cx="9495454" cy="15240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tx2">
                    <a:lumMod val="25000"/>
                  </a:schemeClr>
                </a:solidFill>
              </a:rPr>
              <a:t>ПАМЯТНИКИ в стиле КЛАССИЦИЗМА</a:t>
            </a:r>
            <a:endParaRPr lang="ru-RU" sz="60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66" y="2000240"/>
            <a:ext cx="6186861" cy="396105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143108" y="6072206"/>
            <a:ext cx="506233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0"/>
                <a:solidFill>
                  <a:schemeClr val="tx2">
                    <a:lumMod val="50000"/>
                  </a:schemeClr>
                </a:solidFill>
              </a:rPr>
              <a:t>Исаакиевский собор. Санкт-Петербург. О. Монферран </a:t>
            </a:r>
            <a:endParaRPr lang="ru-RU" b="1" cap="none" spc="0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830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ЗАДАНИЕ 2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6" name="Содержимое 5" descr="3436742_640p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533400"/>
            <a:ext cx="4286280" cy="376713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Задание 3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6332" y="533400"/>
            <a:ext cx="4708923" cy="376713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817" y="116632"/>
            <a:ext cx="6554867" cy="144016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Физминутка!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49825" y="914671"/>
            <a:ext cx="3834354" cy="58386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70734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363179" cy="1524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Разнообразие</a:t>
            </a:r>
            <a:r>
              <a:rPr lang="ru-RU" sz="5800" b="1" dirty="0" smtClean="0">
                <a:solidFill>
                  <a:schemeClr val="tx2">
                    <a:lumMod val="25000"/>
                  </a:schemeClr>
                </a:solidFill>
              </a:rPr>
              <a:t> стилей</a:t>
            </a:r>
            <a:endParaRPr lang="ru-RU" sz="58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3"/>
          </p:nvPr>
        </p:nvSpPr>
        <p:spPr>
          <a:xfrm>
            <a:off x="533400" y="2708920"/>
            <a:ext cx="3949967" cy="15921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856437" y="1772816"/>
            <a:ext cx="3948112" cy="45450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8000"/>
          <a:stretch/>
        </p:blipFill>
        <p:spPr>
          <a:xfrm>
            <a:off x="366874" y="1772816"/>
            <a:ext cx="4489563" cy="45450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870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7253310" cy="3124201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Архитектурный калейдоскоп 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857628"/>
            <a:ext cx="4954250" cy="1913466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Автор игры: 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учитель русского языка и литературы Кулинич Н. К.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Участники: 9-Б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класс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Задание 4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7" name="Содержимое 6" descr="Mesin wakt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3400" y="573435"/>
            <a:ext cx="6554788" cy="36870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7958" y="188640"/>
            <a:ext cx="6554867" cy="1524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рЕФЛЕКСИЯ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1844824"/>
            <a:ext cx="7171600" cy="410811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340569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19212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ЦЕЛЬ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2016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Откалибровать машину времени</a:t>
            </a:r>
            <a:endParaRPr lang="ru-RU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3212976"/>
            <a:ext cx="7715304" cy="29289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582" y="548680"/>
            <a:ext cx="8154874" cy="1524000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tx2">
                    <a:lumMod val="25000"/>
                  </a:schemeClr>
                </a:solidFill>
              </a:rPr>
              <a:t>Откалибровать..?</a:t>
            </a:r>
            <a:endParaRPr lang="ru-RU" sz="66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500174"/>
            <a:ext cx="8154874" cy="45460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Откалибровать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– 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проверять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, уточнять или устанавливать 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настройки, форму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, расположение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частей, соотношения в машине времени.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26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1921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ГИПОТЕЗА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294566" y="1412776"/>
            <a:ext cx="6554867" cy="216024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Попробуйте сформулировать гипотезу по шаблону: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ЕСЛИ   …,    ТО   …</a:t>
            </a:r>
          </a:p>
        </p:txBody>
      </p:sp>
      <p:pic>
        <p:nvPicPr>
          <p:cNvPr id="4" name="Рисунок 3" descr="questio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1611" y="3861048"/>
            <a:ext cx="6768752" cy="248125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1921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ГИПОТЕЗА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48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b="1" dirty="0" smtClean="0">
                <a:solidFill>
                  <a:schemeClr val="tx2">
                    <a:lumMod val="10000"/>
                  </a:schemeClr>
                </a:solidFill>
              </a:rPr>
              <a:t>ЕСЛИ</a:t>
            </a:r>
            <a:r>
              <a:rPr lang="ru-RU" sz="3000" dirty="0" smtClean="0">
                <a:solidFill>
                  <a:schemeClr val="tx2">
                    <a:lumMod val="10000"/>
                  </a:schemeClr>
                </a:solidFill>
              </a:rPr>
              <a:t> ПЕРЕЗАГРУЗИТЬ КОМПЬЮТЕР МАШИНЫ ВРЕМЕНИ, </a:t>
            </a:r>
            <a:r>
              <a:rPr lang="ru-RU" sz="3000" b="1" dirty="0" smtClean="0">
                <a:solidFill>
                  <a:schemeClr val="tx2">
                    <a:lumMod val="10000"/>
                  </a:schemeClr>
                </a:solidFill>
              </a:rPr>
              <a:t>ТО </a:t>
            </a:r>
            <a:r>
              <a:rPr lang="ru-RU" sz="3000" dirty="0" smtClean="0">
                <a:solidFill>
                  <a:schemeClr val="tx2">
                    <a:lumMod val="10000"/>
                  </a:schemeClr>
                </a:solidFill>
              </a:rPr>
              <a:t>…</a:t>
            </a:r>
          </a:p>
          <a:p>
            <a:pPr marL="0" indent="0" algn="ctr"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                        …КОМПЬТЕР ПЕРЕЗАГРУЗИТСЯ И НАЧНЕТ ФУНКЦИАНИРОВАТЬ В ЗАДАННОМ (НУЖНОМ) РЕЖИМЕ;</a:t>
            </a:r>
          </a:p>
          <a:p>
            <a:pPr algn="ctr"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    …МОЖЕТ ПРОИЗОЙТИ СБОЙ МАШИНЫ ВРЕМЕНИ И ОНА ПЕРЕСТАНЕТ  ФУНКЦИОНИРОВАТЬ;</a:t>
            </a:r>
          </a:p>
          <a:p>
            <a:pPr algn="r"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</a:t>
            </a:r>
            <a:r>
              <a:rPr lang="ru-RU" b="1" dirty="0" smtClean="0"/>
              <a:t>…ПРИ ПЕРЕЗАГРУЗКЕ ИЗМЕНЯТСЯ ВРЕМЕННЫЕ РАМКИ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Задание 1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5" name="Содержимое 4" descr="b427a9_41568226f3dc4efaa5b396e2dda29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573435"/>
            <a:ext cx="6554788" cy="36870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137010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64" y="0"/>
            <a:ext cx="9144064" cy="15240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ЭЛЕМЕНТЫ БАРОККО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8" name="Содержимое 7" descr="depositphotos_44691471-Heraldic-design-element-of-Lviv-historical-buildin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5312" y="1500174"/>
            <a:ext cx="4214842" cy="464347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page_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500174"/>
            <a:ext cx="3429024" cy="45720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2987" y="285727"/>
            <a:ext cx="8229600" cy="121544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tx2">
                    <a:lumMod val="25000"/>
                  </a:schemeClr>
                </a:solidFill>
              </a:rPr>
              <a:t>ПАМЯТНИКИ в стиле БАРОККО</a:t>
            </a:r>
            <a:endParaRPr lang="ru-RU" sz="60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1857364"/>
            <a:ext cx="7108966" cy="41160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2214546" y="6072206"/>
            <a:ext cx="4929222" cy="692709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Храм Покрова Богородицы в Филях. 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Я. Бухвостов</a:t>
            </a:r>
            <a:endParaRPr lang="ru-RU" sz="1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55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475</TotalTime>
  <Words>203</Words>
  <Application>Microsoft Office PowerPoint</Application>
  <PresentationFormat>Экран (4:3)</PresentationFormat>
  <Paragraphs>45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Сектор</vt:lpstr>
      <vt:lpstr>НАЗВАНИЕ КОМАНД</vt:lpstr>
      <vt:lpstr>Архитектурный калейдоскоп </vt:lpstr>
      <vt:lpstr>ЦЕЛЬ</vt:lpstr>
      <vt:lpstr>Откалибровать..?</vt:lpstr>
      <vt:lpstr>ГИПОТЕЗА</vt:lpstr>
      <vt:lpstr>ГИПОТЕЗА</vt:lpstr>
      <vt:lpstr>Задание 1</vt:lpstr>
      <vt:lpstr>ЭЛЕМЕНТЫ БАРОККО</vt:lpstr>
      <vt:lpstr>ПАМЯТНИКИ в стиле БАРОККО</vt:lpstr>
      <vt:lpstr>ПАМЯТНИКИ в стиле БАРОККО</vt:lpstr>
      <vt:lpstr>ПАМЯТНИКИ в стиле БАРОККО</vt:lpstr>
      <vt:lpstr>ЭЛЕМЕНТЫ КЛАССИЦИЗМА</vt:lpstr>
      <vt:lpstr>ПАМЯТНИКИ в стиле КЛАССИЦИЗМА</vt:lpstr>
      <vt:lpstr>ПАМЯТНИКИ в стиле КЛАССИЦИЗМА</vt:lpstr>
      <vt:lpstr>ПАМЯТНИКИ в стиле КЛАССИЦИЗМА</vt:lpstr>
      <vt:lpstr>ЗАДАНИЕ 2</vt:lpstr>
      <vt:lpstr>Задание 3</vt:lpstr>
      <vt:lpstr>Физминутка!</vt:lpstr>
      <vt:lpstr>Разнообразие стилей</vt:lpstr>
      <vt:lpstr>Задание 4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Архитектурный калейдоскоп</dc:title>
  <dc:creator>Андрей Галимов</dc:creator>
  <cp:lastModifiedBy>KulinichNK</cp:lastModifiedBy>
  <cp:revision>43</cp:revision>
  <dcterms:created xsi:type="dcterms:W3CDTF">2016-04-08T20:07:06Z</dcterms:created>
  <dcterms:modified xsi:type="dcterms:W3CDTF">2017-06-23T09:41:37Z</dcterms:modified>
</cp:coreProperties>
</file>