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9314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4955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622935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4364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264773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91066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8541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949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5288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1182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5749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5055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737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8768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9303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6522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567BB-A7C3-4333-90C8-C01571D21EAC}" type="datetimeFigureOut">
              <a:rPr lang="ru-RU" smtClean="0"/>
              <a:pPr/>
              <a:t>23.06.2017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D3F654A-E052-489D-ADDA-8B31B1797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6858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            </a:t>
            </a:r>
            <a:br>
              <a:rPr lang="ru-RU" sz="6000" dirty="0" smtClean="0"/>
            </a:br>
            <a:r>
              <a:rPr lang="ru-RU" sz="6000" b="1" dirty="0" smtClean="0"/>
              <a:t>Исследовательская   игра   «Архитектурный     калейдоскоп»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cs typeface="Aharoni" pitchFamily="2" charset="-79"/>
              </a:rPr>
              <a:t>Подготовил  и  провел:   учитель  русского языка и литературы</a:t>
            </a:r>
          </a:p>
          <a:p>
            <a:r>
              <a:rPr lang="ru-RU" sz="2400" dirty="0" smtClean="0">
                <a:cs typeface="Aharoni" pitchFamily="2" charset="-79"/>
              </a:rPr>
              <a:t>Кулинич  Наталья  Константиновна</a:t>
            </a:r>
            <a:endParaRPr lang="ru-RU" sz="2400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7868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8600" y="624110"/>
            <a:ext cx="6196012" cy="128089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Презентация  продукта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507" t="-1018"/>
          <a:stretch/>
        </p:blipFill>
        <p:spPr>
          <a:xfrm>
            <a:off x="5781713" y="2159000"/>
            <a:ext cx="5587999" cy="4191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041399" y="3402574"/>
            <a:ext cx="4055083" cy="32498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28584" y="237350"/>
            <a:ext cx="4067899" cy="305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0410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0" y="624110"/>
            <a:ext cx="6475412" cy="128089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Презентация   продукта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5400000">
            <a:off x="6181833" y="2232134"/>
            <a:ext cx="4570196" cy="4097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73101" y="209550"/>
            <a:ext cx="4055533" cy="30416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51934" y="3454401"/>
            <a:ext cx="4076700" cy="311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2535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  Рефлексия</a:t>
            </a:r>
            <a:endParaRPr lang="ru-RU" sz="8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772014" y="2658250"/>
            <a:ext cx="5037666" cy="3778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98268" y="2658250"/>
            <a:ext cx="5037666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1913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7380" y="624110"/>
            <a:ext cx="5927232" cy="1280890"/>
          </a:xfrm>
        </p:spPr>
        <p:txBody>
          <a:bodyPr>
            <a:normAutofit fontScale="90000"/>
          </a:bodyPr>
          <a:lstStyle/>
          <a:p>
            <a:r>
              <a:rPr lang="ru-RU" sz="6600" dirty="0" smtClean="0"/>
              <a:t>  </a:t>
            </a:r>
            <a:r>
              <a:rPr lang="ru-RU" sz="8000" dirty="0" smtClean="0"/>
              <a:t>Рефлексия</a:t>
            </a:r>
            <a:endParaRPr lang="ru-RU" sz="8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39566" y="415925"/>
            <a:ext cx="3970866" cy="29781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39566" y="3675964"/>
            <a:ext cx="3970866" cy="29781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77380" y="2088251"/>
            <a:ext cx="5927232" cy="444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0159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Установочный этап (подготовительный)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946680" y="2541810"/>
            <a:ext cx="5037666" cy="3778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407679" y="2541810"/>
            <a:ext cx="5096933" cy="382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4513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/>
              <a:t>Постановка  проблемы</a:t>
            </a:r>
            <a:endParaRPr lang="ru-RU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48280" y="2286000"/>
            <a:ext cx="5037666" cy="3778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388100" y="2286000"/>
            <a:ext cx="5116512" cy="383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978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9600" y="624110"/>
            <a:ext cx="7085012" cy="128089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Выдвижение  гипотез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59327" y="3136899"/>
            <a:ext cx="5119173" cy="344424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565900" y="3098800"/>
            <a:ext cx="5118100" cy="34823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938727" y="101600"/>
            <a:ext cx="3177392" cy="278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4301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Поиск    решения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35580" y="2514600"/>
            <a:ext cx="5037666" cy="3778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78613" y="2514600"/>
            <a:ext cx="5037666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7061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981200" y="105980"/>
            <a:ext cx="4267200" cy="31973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46900" y="105980"/>
            <a:ext cx="4301067" cy="3225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91499" y="3455774"/>
            <a:ext cx="4256901" cy="3192676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946899" y="3455774"/>
            <a:ext cx="4301067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3097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88001" y="199249"/>
            <a:ext cx="4333346" cy="325001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01291" y="189817"/>
            <a:ext cx="4358500" cy="3268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44991" y="3621900"/>
            <a:ext cx="4314800" cy="32361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188001" y="3621900"/>
            <a:ext cx="4447646" cy="323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2746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Физминутка    «Полет»</a:t>
            </a:r>
            <a:endParaRPr lang="ru-RU" sz="6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36279" y="2451100"/>
            <a:ext cx="5127599" cy="384570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53300" y="2451100"/>
            <a:ext cx="5127600" cy="384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6005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5400" y="624110"/>
            <a:ext cx="6692900" cy="128089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Физминутка  «Полет»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496190" y="2247134"/>
            <a:ext cx="5911320" cy="44334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6400" y="3514725"/>
            <a:ext cx="4221200" cy="31659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06400" y="245850"/>
            <a:ext cx="4221200" cy="316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293910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59</TotalTime>
  <Words>40</Words>
  <Application>Microsoft Office PowerPoint</Application>
  <PresentationFormat>Произвольный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Легкий дым</vt:lpstr>
      <vt:lpstr>             Исследовательская   игра   «Архитектурный     калейдоскоп»</vt:lpstr>
      <vt:lpstr>Установочный этап (подготовительный)</vt:lpstr>
      <vt:lpstr>Постановка  проблемы</vt:lpstr>
      <vt:lpstr>Выдвижение  гипотез</vt:lpstr>
      <vt:lpstr>Поиск    решения</vt:lpstr>
      <vt:lpstr>Слайд 6</vt:lpstr>
      <vt:lpstr>Слайд 7</vt:lpstr>
      <vt:lpstr>Физминутка    «Полет»</vt:lpstr>
      <vt:lpstr>Физминутка  «Полет»</vt:lpstr>
      <vt:lpstr>Презентация  продукта</vt:lpstr>
      <vt:lpstr>Презентация   продукта</vt:lpstr>
      <vt:lpstr>  Рефлексия</vt:lpstr>
      <vt:lpstr>  Рефлексия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Гасников</dc:creator>
  <cp:lastModifiedBy>KulinichNK</cp:lastModifiedBy>
  <cp:revision>7</cp:revision>
  <dcterms:created xsi:type="dcterms:W3CDTF">2017-06-23T07:44:07Z</dcterms:created>
  <dcterms:modified xsi:type="dcterms:W3CDTF">2017-06-23T08:59:09Z</dcterms:modified>
</cp:coreProperties>
</file>