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59" r:id="rId14"/>
    <p:sldId id="261" r:id="rId15"/>
    <p:sldId id="262" r:id="rId16"/>
    <p:sldId id="260" r:id="rId17"/>
    <p:sldId id="263" r:id="rId18"/>
    <p:sldId id="274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72CD0-1497-4E9D-8E8E-50DC1AACF71A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00411-1FDE-4222-9928-08D3CDD9B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snus-outlet.ru/wp-content/uploads/d/4/f/d4fb5d59172b07a8c8d123ed0e0386c2.jpeg" TargetMode="External"/><Relationship Id="rId13" Type="http://schemas.openxmlformats.org/officeDocument/2006/relationships/hyperlink" Target="https://my-farmer.ru/wp-content/uploads/a/a/8/aa8fb0fe9a1a084092be6223401347ef.jpg" TargetMode="External"/><Relationship Id="rId18" Type="http://schemas.openxmlformats.org/officeDocument/2006/relationships/hyperlink" Target="https://pro-dachnikov.com/uploads/posts/2021-11/1637785434_9-pro-dachnikov-com-p-kaktusi-v-prirode-foto-9.jpg" TargetMode="External"/><Relationship Id="rId26" Type="http://schemas.openxmlformats.org/officeDocument/2006/relationships/hyperlink" Target="https://dekormyhome.ru/wp-content/uploads/2019/07/04-17.jpg" TargetMode="External"/><Relationship Id="rId3" Type="http://schemas.openxmlformats.org/officeDocument/2006/relationships/hyperlink" Target="https://maja-dacha.ru/wp-content/uploads/2019/02/bananovaya_kozhura_udobrenie_dlya_komnatnyh_rastenij_1549280920_5c5826984d6a3.jpg" TargetMode="External"/><Relationship Id="rId21" Type="http://schemas.openxmlformats.org/officeDocument/2006/relationships/hyperlink" Target="https://&#1079;&#1077;&#1083;&#1077;&#1085;&#1099;&#1081;-&#1079;&#1072;&#1103;&#1094;.&#1088;&#1092;/sites/default/files/u27/fialka_afrika.jpg" TargetMode="External"/><Relationship Id="rId7" Type="http://schemas.openxmlformats.org/officeDocument/2006/relationships/hyperlink" Target="https://dekormyhome.ru/wp-content/uploads/2019/09/06-7.jpg" TargetMode="External"/><Relationship Id="rId12" Type="http://schemas.openxmlformats.org/officeDocument/2006/relationships/hyperlink" Target="https://www.happyho.ru/files/images/2014/02/kosta-rika-begonii-na-vetkakh-dereva-25807.jpg" TargetMode="External"/><Relationship Id="rId17" Type="http://schemas.openxmlformats.org/officeDocument/2006/relationships/hyperlink" Target="https://pro-dachnikov.com/uploads/posts/2021-11/1637785472_2-pro-dachnikov-com-p-kaktusi-v-prirode-foto-2.jpg" TargetMode="External"/><Relationship Id="rId25" Type="http://schemas.openxmlformats.org/officeDocument/2006/relationships/hyperlink" Target="https://vseodache.ru/wp-content/uploads/2020/02/pervaja-3.jpg" TargetMode="External"/><Relationship Id="rId2" Type="http://schemas.openxmlformats.org/officeDocument/2006/relationships/hyperlink" Target="https://phonoteka.org/5259-fon-dlja-prezentacii-komnatnye-rastenija.html" TargetMode="External"/><Relationship Id="rId16" Type="http://schemas.openxmlformats.org/officeDocument/2006/relationships/hyperlink" Target="https://newsaler.ru/wp-content/uploads/4/7/e/47e36f9e684909e28fd79e5c3298fabc.jpeg" TargetMode="External"/><Relationship Id="rId20" Type="http://schemas.openxmlformats.org/officeDocument/2006/relationships/hyperlink" Target="http://rosmari.ru/images/plant/saintpaulia/wild/wild-saintpaulia-in-usambara-mountain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lowwill.ru/wp-content/uploads/4/0/5/40558a9795e3f26849f8483b330ee7b4.png" TargetMode="External"/><Relationship Id="rId11" Type="http://schemas.openxmlformats.org/officeDocument/2006/relationships/hyperlink" Target="https://ogorodnye-shpargalki.ru/wp-content/uploads/2022/03/7c898e8d004af05539527c3e7b660305.jpg" TargetMode="External"/><Relationship Id="rId24" Type="http://schemas.openxmlformats.org/officeDocument/2006/relationships/hyperlink" Target="https://architecture-and-design.ru/wp-content/uploads/5/2/d/52d280902487c83913b788d26e3763f4.jpeg" TargetMode="External"/><Relationship Id="rId5" Type="http://schemas.openxmlformats.org/officeDocument/2006/relationships/hyperlink" Target="https://www.polsov.com/upload/014/u1405/d3/d4/62e144bd.png" TargetMode="External"/><Relationship Id="rId15" Type="http://schemas.openxmlformats.org/officeDocument/2006/relationships/hyperlink" Target="https://proprikol.ru/wp-content/uploads/2020/08/kartinki-kaktusy-40.jpg" TargetMode="External"/><Relationship Id="rId23" Type="http://schemas.openxmlformats.org/officeDocument/2006/relationships/hyperlink" Target="https://water-vao.ru/wp-content/uploads/1/8/5/185436232a0ecfce4608360f8af909a9.jpeg" TargetMode="External"/><Relationship Id="rId10" Type="http://schemas.openxmlformats.org/officeDocument/2006/relationships/hyperlink" Target="https://leplants.ru/static/cache/32/bd/32bdd252e46779b74cec7d5ce37087a7.jpg" TargetMode="External"/><Relationship Id="rId19" Type="http://schemas.openxmlformats.org/officeDocument/2006/relationships/hyperlink" Target="https://cdn.botanichka.ru/wp-content/uploads/2018/03/senpolia_2.jpg" TargetMode="External"/><Relationship Id="rId4" Type="http://schemas.openxmlformats.org/officeDocument/2006/relationships/hyperlink" Target="https://tddomovoy.ru/upload/medialibrary/5da/5da93c568f3f7c5fff594354771fe3e5.jpg" TargetMode="External"/><Relationship Id="rId9" Type="http://schemas.openxmlformats.org/officeDocument/2006/relationships/hyperlink" Target="https://i.pinimg.com/originals/8d/dd/fc/8dddfcdf06022792cd1c4bed55c9834f.jpg" TargetMode="External"/><Relationship Id="rId14" Type="http://schemas.openxmlformats.org/officeDocument/2006/relationships/hyperlink" Target="https://roza-i-fialka.ru/wp-content/uploads/2017/02/10-1-1024x877.jpg" TargetMode="External"/><Relationship Id="rId22" Type="http://schemas.openxmlformats.org/officeDocument/2006/relationships/hyperlink" Target="https://mtdata.ru/u15/photo3602/20830375298-0/original.jpeg" TargetMode="External"/><Relationship Id="rId27" Type="http://schemas.openxmlformats.org/officeDocument/2006/relationships/hyperlink" Target="https://plant-growing.com/komnatnue-cvety/kak-pomoch-komnatnym-rastenijam-rasti-zdorovymi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рина\Desktop\1618574403_42-phonoteka_org-p-fon-dlya-prezentatsii-komnatnie-rasteniya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Окружающий мир, 1 класс</a:t>
            </a:r>
            <a:b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Комнатные растения,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правила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содержания и 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ухода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Филатова </a:t>
            </a:r>
            <a:r>
              <a:rPr lang="ru-RU" b="1" dirty="0">
                <a:solidFill>
                  <a:srgbClr val="C00000"/>
                </a:solidFill>
              </a:rPr>
              <a:t>И</a:t>
            </a:r>
            <a:r>
              <a:rPr lang="ru-RU" b="1" dirty="0" smtClean="0">
                <a:solidFill>
                  <a:srgbClr val="C00000"/>
                </a:solidFill>
              </a:rPr>
              <a:t>рина Николаевна,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МБОУ «</a:t>
            </a:r>
            <a:r>
              <a:rPr lang="ru-RU" b="1" dirty="0" err="1" smtClean="0">
                <a:solidFill>
                  <a:srgbClr val="C00000"/>
                </a:solidFill>
              </a:rPr>
              <a:t>Коробовский</a:t>
            </a:r>
            <a:r>
              <a:rPr lang="ru-RU" b="1" dirty="0" smtClean="0">
                <a:solidFill>
                  <a:srgbClr val="C00000"/>
                </a:solidFill>
              </a:rPr>
              <a:t> лицей»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bazazakonov.ru/wp-content/uploads/2018/07/pravilnyj-uxod-za-fialkami-3-samyx-glavnyx-punk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67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264696" cy="778098"/>
          </a:xfrm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ФИАЛКА ДОМАШНЯЯ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rosmari.ru/images/plant/saintpaulia/wild/wild-saintpaulia-in-usambara-mount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2" name="Picture 4" descr="https://flowerforest.ru/wp-content/uploads/a/e/3/ae384a16776bd9538de56939177a43d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4" name="Picture 6" descr="https://xn----8sbnaidmot8g4byc.xn--p1ai/sites/default/files/u27/fialka_afr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5072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589240"/>
            <a:ext cx="6768752" cy="85496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 smtClean="0"/>
              <a:t>Родина фиалки - Африка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architecture-and-design.ru/wp-content/uploads/5/2/d/52d280902487c83913b788d26e3763f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07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5373216"/>
            <a:ext cx="4608512" cy="11430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СПАТИФИЛЛУМ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24" name="Picture 4" descr="https://water-vao.ru/wp-content/uploads/1/8/5/185436232a0ecfce4608360f8af909a9.jpeg"/>
          <p:cNvPicPr>
            <a:picLocks noChangeAspect="1" noChangeArrowheads="1"/>
          </p:cNvPicPr>
          <p:nvPr/>
        </p:nvPicPr>
        <p:blipFill>
          <a:blip r:embed="rId3" cstate="print"/>
          <a:srcRect l="4094" r="7210"/>
          <a:stretch>
            <a:fillRect/>
          </a:stretch>
        </p:blipFill>
        <p:spPr bwMode="auto">
          <a:xfrm>
            <a:off x="-1" y="0"/>
            <a:ext cx="910252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95736" y="5661248"/>
            <a:ext cx="5112568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САНСЕВЬЕРА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26" name="Picture 6" descr="https://mtdata.ru/u15/photo3602/20830375298-0/origina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411760" y="5733256"/>
            <a:ext cx="5040560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ОРХИДЕЯ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28" name="Picture 8" descr="https://dekormyhome.ru/wp-content/uploads/2019/07/04-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11760" y="5877272"/>
            <a:ext cx="4248472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ФИКУС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0730" name="Picture 10" descr="https://vseodache.ru/wp-content/uploads/2020/02/pervaja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ddomovoy.ru/upload/medialibrary/5da/5da93c568f3f7c5fff594354771fe3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7200" y="0"/>
            <a:ext cx="93012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5004048" cy="936104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Поливать растения.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flowwill.ru/wp-content/uploads/4/0/5/40558a9795e3f26849f8483b330ee7b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836" cy="69573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15200" cy="864096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Опрыскивать листья растений.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dekormyhome.ru/wp-content/uploads/2019/09/06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828584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922114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Протирать листья от пыли.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polsov.com/upload/014/u1405/d3/d4/62e144b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474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0" y="274638"/>
            <a:ext cx="3816424" cy="92211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Рыхлить почву.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ru.s.bekhost.com/bekker-ru/uploads/files/komnatnyie_zimoi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8426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5877272"/>
            <a:ext cx="6120680" cy="78296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Подкармливать растения.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lant-growing.com/wp-content/uploads/2022/07/original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Интернет-ресурсы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237312"/>
          </a:xfrm>
        </p:spPr>
        <p:txBody>
          <a:bodyPr>
            <a:normAutofit/>
          </a:bodyPr>
          <a:lstStyle/>
          <a:p>
            <a:pPr algn="just"/>
            <a:r>
              <a:rPr lang="ru-RU" sz="1200" dirty="0" smtClean="0"/>
              <a:t>Фон-</a:t>
            </a:r>
            <a:r>
              <a:rPr lang="en-US" sz="1200" dirty="0" smtClean="0"/>
              <a:t> </a:t>
            </a:r>
            <a:r>
              <a:rPr lang="en-US" sz="1200" dirty="0" smtClean="0">
                <a:hlinkClick r:id="rId2"/>
              </a:rPr>
              <a:t>https://phonoteka.org/5259-fon-dlja-prezentacii-komnatnye-rastenija.html</a:t>
            </a:r>
            <a:endParaRPr lang="ru-RU" sz="1200" dirty="0" smtClean="0"/>
          </a:p>
          <a:p>
            <a:pPr algn="just"/>
            <a:r>
              <a:rPr lang="ru-RU" sz="1200" dirty="0" smtClean="0"/>
              <a:t>Фиалки </a:t>
            </a:r>
            <a:r>
              <a:rPr lang="ru-RU" sz="1200" dirty="0" smtClean="0">
                <a:hlinkClick r:id="rId3"/>
              </a:rPr>
              <a:t>–</a:t>
            </a:r>
            <a:r>
              <a:rPr lang="ru-RU" sz="1200" dirty="0" smtClean="0"/>
              <a:t> </a:t>
            </a:r>
            <a:r>
              <a:rPr lang="en-US" sz="1200" dirty="0" smtClean="0">
                <a:hlinkClick r:id="rId3"/>
              </a:rPr>
              <a:t>https://maja-dacha.ru/wp-content/uploads/2019/02/bananovaya_kozhura_udobrenie_dlya_komnatnyh_rastenij_1549280920_5c5826984d6a3.jpg</a:t>
            </a:r>
            <a:endParaRPr lang="ru-RU" sz="1200" dirty="0" smtClean="0"/>
          </a:p>
          <a:p>
            <a:pPr algn="just"/>
            <a:r>
              <a:rPr lang="ru-RU" sz="1200" dirty="0" smtClean="0"/>
              <a:t>Картинка «Полив комнатных растений» </a:t>
            </a:r>
            <a:r>
              <a:rPr lang="en-US" sz="1200" dirty="0" smtClean="0">
                <a:hlinkClick r:id="rId4"/>
              </a:rPr>
              <a:t>https://tddomovoy.ru/upload/medialibrary/5da/5da93c568f3f7c5fff594354771fe3e5.jpg</a:t>
            </a:r>
            <a:endParaRPr lang="ru-RU" sz="1200" dirty="0" smtClean="0"/>
          </a:p>
          <a:p>
            <a:pPr algn="just"/>
            <a:r>
              <a:rPr lang="ru-RU" sz="1200" dirty="0" smtClean="0"/>
              <a:t>Рыхление </a:t>
            </a:r>
            <a:r>
              <a:rPr lang="en-US" sz="1200" dirty="0" smtClean="0">
                <a:hlinkClick r:id="rId5"/>
              </a:rPr>
              <a:t>https://www.polsov.com/upload/014/u1405/d3/d4/62e144bd.png</a:t>
            </a:r>
            <a:endParaRPr lang="ru-RU" sz="1200" dirty="0" smtClean="0"/>
          </a:p>
          <a:p>
            <a:pPr algn="just"/>
            <a:r>
              <a:rPr lang="ru-RU" sz="1200" dirty="0" smtClean="0"/>
              <a:t>Опрыскивание - </a:t>
            </a:r>
            <a:r>
              <a:rPr lang="en-US" sz="1200" dirty="0" smtClean="0">
                <a:hlinkClick r:id="rId6"/>
              </a:rPr>
              <a:t>https://flowwill.ru/wp-content/uploads/4/0/5/40558a9795e3f26849f8483b330ee7b4.png</a:t>
            </a:r>
            <a:endParaRPr lang="ru-RU" sz="1200" dirty="0" smtClean="0"/>
          </a:p>
          <a:p>
            <a:pPr algn="just"/>
            <a:r>
              <a:rPr lang="ru-RU" sz="1200" dirty="0" smtClean="0"/>
              <a:t>Протирание листьев - </a:t>
            </a:r>
            <a:r>
              <a:rPr lang="en-US" sz="1200" dirty="0" smtClean="0">
                <a:hlinkClick r:id="rId7"/>
              </a:rPr>
              <a:t>https://dekormyhome.ru/wp-content/uploads/2019/09/06-7.jpg</a:t>
            </a:r>
            <a:endParaRPr lang="ru-RU" sz="1200" dirty="0" smtClean="0"/>
          </a:p>
          <a:p>
            <a:pPr algn="just"/>
            <a:r>
              <a:rPr lang="ru-RU" sz="1200" dirty="0" smtClean="0"/>
              <a:t>Бегония - </a:t>
            </a:r>
            <a:r>
              <a:rPr lang="en-US" sz="1200" dirty="0" smtClean="0">
                <a:hlinkClick r:id="rId8"/>
              </a:rPr>
              <a:t>https://snus-outlet.ru/wp-content/uploads/d/4/f/d4fb5d59172b07a8c8d123ed0e0386c2.jpeg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9"/>
              </a:rPr>
              <a:t>https://i.pinimg.com/originals/8d/dd/fc/8dddfcdf06022792cd1c4bed55c9834f.jpg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0"/>
              </a:rPr>
              <a:t>https://leplants.ru/static/cache/32/bd/32bdd252e46779b74cec7d5ce37087a7.jpg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1"/>
              </a:rPr>
              <a:t>https://ogorodnye-shpargalki.ru/wp-content/uploads/2022/03/7c898e8d004af05539527c3e7b660305.jpg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2"/>
              </a:rPr>
              <a:t>https://www.happyho.ru/files/images/2014/02/kosta-rika-begonii-na-vetkakh-dereva-25807.jpg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3"/>
              </a:rPr>
              <a:t>https://my-farmer.ru/wp-content/uploads/a/a/8/aa8fb0fe9a1a084092be6223401347ef.jpg</a:t>
            </a:r>
            <a:endParaRPr lang="ru-RU" sz="1200" dirty="0" smtClean="0"/>
          </a:p>
          <a:p>
            <a:pPr algn="just"/>
            <a:r>
              <a:rPr lang="ru-RU" sz="1200" dirty="0" smtClean="0"/>
              <a:t>Кактус - </a:t>
            </a:r>
            <a:r>
              <a:rPr lang="en-US" sz="1200" dirty="0" smtClean="0">
                <a:hlinkClick r:id="rId14"/>
              </a:rPr>
              <a:t>https://roza-i-fialka.ru/wp-content/uploads/2017/02/10-1-1024x877.jpg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5"/>
              </a:rPr>
              <a:t>https://proprikol.ru/wp-content/uploads/2020/08/kartinki-kaktusy-40.jpg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6"/>
              </a:rPr>
              <a:t>https://newsaler.ru/wp-content/uploads/4/7/e/47e36f9e684909e28fd79e5c3298fabc.jpeg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7"/>
              </a:rPr>
              <a:t>https://pro-dachnikov.com/uploads/posts/2021-11/1637785472_2-pro-dachnikov-com-p-kaktusi-v-prirode-foto-2.jpg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18"/>
              </a:rPr>
              <a:t>https://pro-dachnikov.com/uploads/posts/2021-11/1637785434_9-pro-dachnikov-com-p-kaktusi-v-prirode-foto-9.jpg</a:t>
            </a:r>
            <a:endParaRPr lang="ru-RU" sz="1200" dirty="0" smtClean="0"/>
          </a:p>
          <a:p>
            <a:pPr algn="just"/>
            <a:r>
              <a:rPr lang="ru-RU" sz="1200" dirty="0" smtClean="0"/>
              <a:t>Фиалка - </a:t>
            </a:r>
            <a:r>
              <a:rPr lang="en-US" sz="1200" dirty="0" smtClean="0">
                <a:hlinkClick r:id="rId19"/>
              </a:rPr>
              <a:t>https://cdn.botanichka.ru/wp-content/uploads/2018/03/senpolia_2.jpg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0"/>
              </a:rPr>
              <a:t>http://rosmari.ru/images/plant/saintpaulia/wild/wild-saintpaulia-in-usambara-mountains.jpg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1"/>
              </a:rPr>
              <a:t>https://xn----8sbnaidmot8g4byc.xn--p1ai/sites/default/files/u27/fialka_afrika.jpg</a:t>
            </a:r>
            <a:endParaRPr lang="ru-RU" sz="1200" dirty="0" smtClean="0"/>
          </a:p>
          <a:p>
            <a:pPr algn="just"/>
            <a:r>
              <a:rPr lang="ru-RU" sz="1200" dirty="0" smtClean="0"/>
              <a:t>Комнатные растения </a:t>
            </a:r>
            <a:r>
              <a:rPr lang="en-US" sz="1200" dirty="0" smtClean="0">
                <a:hlinkClick r:id="rId22"/>
              </a:rPr>
              <a:t>https://mtdata.ru/u15/photo3602/20830375298-0/original.jpeg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3"/>
              </a:rPr>
              <a:t>https://water-vao.ru/wp-content/uploads/1/8/5/185436232a0ecfce4608360f8af909a9.jpeg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4"/>
              </a:rPr>
              <a:t>https://architecture-and-design.ru/wp-content/uploads/5/2/d/52d280902487c83913b788d26e3763f4.jpeg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5"/>
              </a:rPr>
              <a:t>https://vseodache.ru/wp-content/uploads/2020/02/pervaja-3.jpg</a:t>
            </a:r>
            <a:endParaRPr lang="ru-RU" sz="1200" dirty="0" smtClean="0"/>
          </a:p>
          <a:p>
            <a:pPr algn="just"/>
            <a:r>
              <a:rPr lang="en-US" sz="1200" dirty="0" smtClean="0">
                <a:hlinkClick r:id="rId26"/>
              </a:rPr>
              <a:t>https://dekormyhome.ru/wp-content/uploads/2019/07/04-17.jpg</a:t>
            </a:r>
            <a:endParaRPr lang="ru-RU" sz="1200" dirty="0" smtClean="0"/>
          </a:p>
          <a:p>
            <a:pPr algn="just"/>
            <a:r>
              <a:rPr lang="ru-RU" sz="1200" dirty="0" smtClean="0"/>
              <a:t>Уход за комнатными растениями </a:t>
            </a:r>
            <a:r>
              <a:rPr lang="en-US" sz="1200" dirty="0" smtClean="0">
                <a:hlinkClick r:id="rId27"/>
              </a:rPr>
              <a:t>https://plant-growing.com/komnatnue-cvety/kak-pomoch-komnatnym-rastenijam-rasti-zdorovymi.html</a:t>
            </a:r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556792"/>
            <a:ext cx="58143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Очищают воздух, создают уют,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На окнах зеленеют, круглый год цветут. 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https://maja-dacha.ru/wp-content/uploads/2019/02/bananovaya_kozhura_udobrenie_dlya_komnatnyh_rastenij_1549280920_5c5826984d6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5832648" cy="922114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Комнатные растения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nus-outlet.ru/wp-content/uploads/d/4/f/d4fb5d59172b07a8c8d123ed0e0386c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0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5229200"/>
            <a:ext cx="2808312" cy="78296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БЕГОНИЯ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y-farmer.ru/wp-content/uploads/a/a/8/aa8fb0fe9a1a084092be6223401347ef.jpg"/>
          <p:cNvPicPr/>
          <p:nvPr/>
        </p:nvPicPr>
        <p:blipFill>
          <a:blip r:embed="rId2" cstate="print"/>
          <a:srcRect l="9795" t="4684" r="35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627784" y="5661248"/>
            <a:ext cx="2808312" cy="78296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b="1" dirty="0" smtClean="0"/>
              <a:t>БЕГОНИЯ</a:t>
            </a:r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www.happyho.ru/files/images/2014/02/kosta-rika-begonii-na-vetkakh-dereva-258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ttps://ogorodnye-shpargalki.ru/wp-content/uploads/2022/03/7c898e8d004af05539527c3e7b660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6" name="Picture 6" descr="https://leplants.ru/static/cache/32/bd/32bdd252e46779b74cec7d5ce37087a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55201" cy="6858000"/>
          </a:xfrm>
          <a:prstGeom prst="rect">
            <a:avLst/>
          </a:prstGeom>
          <a:noFill/>
        </p:spPr>
      </p:pic>
      <p:pic>
        <p:nvPicPr>
          <p:cNvPr id="25608" name="Picture 8" descr="https://i.pinimg.com/originals/8d/dd/fc/8dddfcdf06022792cd1c4bed55c9834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471792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Родина бегонии –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влажные леса жарких стран.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551837"/>
            <a:ext cx="61744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Он колюч, </a:t>
            </a:r>
            <a:r>
              <a:rPr lang="ru-RU" sz="4400" b="1" dirty="0" err="1" smtClean="0">
                <a:solidFill>
                  <a:schemeClr val="bg1"/>
                </a:solidFill>
              </a:rPr>
              <a:t>зеленокож</a:t>
            </a:r>
            <a:r>
              <a:rPr lang="ru-RU" sz="4400" b="1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И на ёжика похож. 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На окошке растёт, </a:t>
            </a:r>
          </a:p>
          <a:p>
            <a:r>
              <a:rPr lang="ru-RU" sz="4400" b="1" dirty="0" smtClean="0">
                <a:solidFill>
                  <a:schemeClr val="bg1"/>
                </a:solidFill>
              </a:rPr>
              <a:t>Очень редко цветёт.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24578" name="Picture 2" descr="https://proprikol.ru/wp-content/uploads/2020/08/kartinki-kaktusy-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7" y="0"/>
            <a:ext cx="913994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3816424" cy="1084982"/>
          </a:xfrm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КАКТУС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roza-i-fialka.ru/wp-content/uploads/2017/02/10-1-1024x8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5301208"/>
            <a:ext cx="3384376" cy="1143000"/>
          </a:xfrm>
          <a:solidFill>
            <a:schemeClr val="bg1"/>
          </a:soli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КАКТУС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newsaler.ru/wp-content/uploads/4/7/e/47e36f9e684909e28fd79e5c3298fab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s://pro-dachnikov.com/uploads/posts/2021-11/1637785472_2-pro-dachnikov-com-p-kaktusi-v-prirode-foto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6630" name="Picture 6" descr="https://pro-dachnikov.com/uploads/posts/2021-11/1637785434_9-pro-dachnikov-com-p-kaktusi-v-prirode-foto-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28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61248"/>
            <a:ext cx="8229600" cy="85496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Родина кактусов – далёкие пустыни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cdn.botanichka.ru/wp-content/uploads/2018/03/senpoli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589240"/>
            <a:ext cx="5328592" cy="85496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ФИАЛКА ДОМАШНЯЯ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200</Words>
  <Application>Microsoft Office PowerPoint</Application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Окружающий мир, 1 класс «Комнатные растения,  правила содержания и ухода»</vt:lpstr>
      <vt:lpstr>Комнатные растения</vt:lpstr>
      <vt:lpstr>БЕГОНИЯ</vt:lpstr>
      <vt:lpstr>БЕГОНИЯ</vt:lpstr>
      <vt:lpstr>Родина бегонии –  влажные леса жарких стран.</vt:lpstr>
      <vt:lpstr>КАКТУС</vt:lpstr>
      <vt:lpstr>КАКТУС</vt:lpstr>
      <vt:lpstr>Родина кактусов – далёкие пустыни</vt:lpstr>
      <vt:lpstr>ФИАЛКА ДОМАШНЯЯ</vt:lpstr>
      <vt:lpstr>ФИАЛКА ДОМАШНЯЯ</vt:lpstr>
      <vt:lpstr>Родина фиалки - Африка</vt:lpstr>
      <vt:lpstr>СПАТИФИЛЛУМ</vt:lpstr>
      <vt:lpstr>Поливать растения.</vt:lpstr>
      <vt:lpstr>Опрыскивать листья растений.</vt:lpstr>
      <vt:lpstr>Протирать листья от пыли.</vt:lpstr>
      <vt:lpstr>Рыхлить почву.</vt:lpstr>
      <vt:lpstr>Подкармливать растения.</vt:lpstr>
      <vt:lpstr>Слайд 18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мир, 1 класс «Что растёт на подоконнике?»</dc:title>
  <dc:creator>Ирина</dc:creator>
  <cp:lastModifiedBy>Ирина</cp:lastModifiedBy>
  <cp:revision>5</cp:revision>
  <dcterms:created xsi:type="dcterms:W3CDTF">2022-10-10T04:15:43Z</dcterms:created>
  <dcterms:modified xsi:type="dcterms:W3CDTF">2022-10-10T12:08:10Z</dcterms:modified>
</cp:coreProperties>
</file>