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F8CCF-183C-4214-869F-583679205848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17953-A519-4846-A4E5-DBC0E034F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17953-A519-4846-A4E5-DBC0E034F9E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05D93D-12B6-4685-AF27-C490BBF6D1D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5A3D144-94C1-4CF5-92AF-54231F51D7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301208"/>
            <a:ext cx="8458200" cy="1222375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Иван </a:t>
            </a:r>
            <a:r>
              <a:rPr lang="ru-RU" b="1" i="1" dirty="0" err="1" smtClean="0">
                <a:solidFill>
                  <a:schemeClr val="tx1"/>
                </a:solidFill>
              </a:rPr>
              <a:t>Саввич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никитин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1824–1861 гг.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476672"/>
            <a:ext cx="300267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«Встреча зимы»</a:t>
            </a:r>
            <a:endParaRPr lang="ru-RU" sz="6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никит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332656"/>
            <a:ext cx="3513559" cy="464870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зи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420888"/>
            <a:ext cx="4203434" cy="2625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19672" y="0"/>
            <a:ext cx="5867400" cy="1219200"/>
          </a:xfrm>
        </p:spPr>
        <p:txBody>
          <a:bodyPr/>
          <a:lstStyle/>
          <a:p>
            <a:pPr algn="ctr"/>
            <a:r>
              <a:rPr lang="ru-RU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Общие сведения.</a:t>
            </a:r>
            <a:endParaRPr lang="ru-RU" b="1" i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никитин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268760"/>
            <a:ext cx="3362325" cy="45529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4716016" y="1124744"/>
            <a:ext cx="4032448" cy="5355312"/>
          </a:xfrm>
          <a:prstGeom prst="rect">
            <a:avLst/>
          </a:prstGeom>
          <a:noFill/>
          <a:ln w="762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Саввич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Никитин родился 3 октября 1824 года в Воронеже и был единственным ребенком в семье купца Саввы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Ефтихиевича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Никитина. Благодаря уму и торговой смекалке, Савва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Ефтихиевич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сумел обеспечить значительный материальный достаток: имел собственный завод свечей, большой дом с балконом, дачу за городом и торговую лавку на бойком месте.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купец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4005064"/>
            <a:ext cx="1657980" cy="2162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Детство и юношество. 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Портрет писателя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quarter" idx="2"/>
          </p:nvPr>
        </p:nvSpPr>
        <p:spPr>
          <a:xfrm>
            <a:off x="0" y="1316037"/>
            <a:ext cx="4572000" cy="3941763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Ване было девять лет, когда его определили во 2 класс духовного училища. К этому времени он уже умел читать. Учился он старательно, успешно окончил училище и в 1839 году поступил в духовную семинарию. В семинарские годы Никитин полюбил поэзию Александра Пушкина и Алексея Кольцова. В это же время он начинает писать стихи. Сочинение стихотворений стало для него своего рода потребностью, и создали ему славу „семинарского поэта“. Учебу в семинарии не закончил – его исключили с 4 го курса за пропуски занятий.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58016" y="1643050"/>
            <a:ext cx="1928826" cy="3385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А..Фет в детстве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никитин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1556792"/>
            <a:ext cx="3078088" cy="410411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algn="ctr"/>
            <a:r>
              <a:rPr lang="ru-RU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0" y="1412776"/>
            <a:ext cx="8805672" cy="2544894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1859 году в центре Воронежа на Большой Дворянской улице (проспект Революции) Иван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Саввич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приобретает здание и открывает в нем книжную лавку. Через некоторое время в ней начинает работать читальный зал, ставший популярным местом встреч литературной общественности города.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биб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212976"/>
            <a:ext cx="8136904" cy="338437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мог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2845" b="22845"/>
          <a:stretch>
            <a:fillRect/>
          </a:stretch>
        </p:blipFill>
        <p:spPr>
          <a:xfrm>
            <a:off x="4283968" y="548680"/>
            <a:ext cx="4632746" cy="3369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323528" y="692696"/>
            <a:ext cx="3096344" cy="522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Последние годы жизни</a:t>
            </a:r>
            <a:endParaRPr lang="ru-RU" dirty="0"/>
          </a:p>
        </p:txBody>
      </p:sp>
      <p:sp>
        <p:nvSpPr>
          <p:cNvPr id="21" name="Текст 20"/>
          <p:cNvSpPr>
            <a:spLocks noGrp="1"/>
          </p:cNvSpPr>
          <p:nvPr>
            <p:ph type="body" sz="half" idx="2"/>
          </p:nvPr>
        </p:nvSpPr>
        <p:spPr>
          <a:xfrm>
            <a:off x="395536" y="4005064"/>
            <a:ext cx="8496944" cy="2492896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Весной 1861 года Иван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Саввич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тяжело заболел. К осени стало ясно, что болезнь не удастся победить. Завещание было подписано поэтом 10 сентября 1861 года. Согласно нему, книжный магазин должен быть продан, и все деньги распределены между родственниками. Право на издание своих сочинений Никитин передавал своему другу и наставнику, советнику Воронежского губернского правления Николаю Второву. По условию завещания все вырученные от издания книг средства должны были идти на благотворительные цели. Скончался Иван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Саввич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Никитин 28 октября 1861 года. Похоронен в Воронеже в литературном некрополе рядом с могилой поэта Алексея Кольцова.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болеее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412776"/>
            <a:ext cx="3982963" cy="2473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стихотворения. </a:t>
            </a:r>
            <a:endParaRPr lang="ru-RU" b="1" i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Что отражено в  названии стихотворения?</a:t>
            </a:r>
          </a:p>
          <a:p>
            <a:r>
              <a:rPr lang="ru-RU" dirty="0" smtClean="0"/>
              <a:t>Какова тема стихотворения? </a:t>
            </a:r>
          </a:p>
          <a:p>
            <a:r>
              <a:rPr lang="ru-RU" dirty="0" smtClean="0"/>
              <a:t>Как бы вы  определили главную мысль стихотворения? </a:t>
            </a:r>
          </a:p>
          <a:p>
            <a:r>
              <a:rPr lang="ru-RU" dirty="0" smtClean="0"/>
              <a:t>Есть ли в стихотворении эпитеты? Сравнения? Олицетворения? Назовите.</a:t>
            </a:r>
          </a:p>
          <a:p>
            <a:r>
              <a:rPr lang="ru-RU" dirty="0" smtClean="0"/>
              <a:t>Какое настроение создаёт это произведение?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Подведение итогов.</a:t>
            </a:r>
            <a:endParaRPr lang="ru-RU" b="1" i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Чем известен Иван </a:t>
            </a:r>
            <a:r>
              <a:rPr lang="ru-RU" sz="2400" dirty="0" err="1" smtClean="0"/>
              <a:t>Саввич</a:t>
            </a:r>
            <a:r>
              <a:rPr lang="ru-RU" sz="2400" dirty="0" smtClean="0"/>
              <a:t> Никитин? </a:t>
            </a:r>
          </a:p>
          <a:p>
            <a:r>
              <a:rPr lang="ru-RU" sz="2400" dirty="0" smtClean="0"/>
              <a:t>Что вам показалось самым интересным в его биографии? </a:t>
            </a:r>
          </a:p>
          <a:p>
            <a:r>
              <a:rPr lang="ru-RU" sz="2400" dirty="0" smtClean="0"/>
              <a:t>Понравилось вам стихотворение «Встреча зимы»? Аргументируйте свой ответ.</a:t>
            </a:r>
          </a:p>
          <a:p>
            <a:r>
              <a:rPr lang="ru-RU" sz="2400" dirty="0" smtClean="0"/>
              <a:t>Хотели бы вы познакомиться с другими произведениями И.С.Никита? </a:t>
            </a:r>
            <a:endParaRPr lang="ru-RU" sz="2400" dirty="0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312" y="3861048"/>
            <a:ext cx="1391226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3861048"/>
            <a:ext cx="1513244" cy="2002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3861048"/>
            <a:ext cx="1733550" cy="2638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120</TotalTime>
  <Words>394</Words>
  <Application>Microsoft Office PowerPoint</Application>
  <PresentationFormat>Экран (4:3)</PresentationFormat>
  <Paragraphs>30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Иван Саввич никитин (1824–1861 гг.)</vt:lpstr>
      <vt:lpstr>Общие сведения.</vt:lpstr>
      <vt:lpstr>Слайд 3</vt:lpstr>
      <vt:lpstr>Деятельность</vt:lpstr>
      <vt:lpstr>Последние годы жизни</vt:lpstr>
      <vt:lpstr>Анализ стихотворения. </vt:lpstr>
      <vt:lpstr>Подведение итогов.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Фёдор Иванович Тютчев (1803 -1873гг)</dc:title>
  <dc:creator>Home</dc:creator>
  <cp:lastModifiedBy>User</cp:lastModifiedBy>
  <cp:revision>13</cp:revision>
  <dcterms:created xsi:type="dcterms:W3CDTF">2022-10-02T16:45:03Z</dcterms:created>
  <dcterms:modified xsi:type="dcterms:W3CDTF">2022-10-10T12:44:51Z</dcterms:modified>
</cp:coreProperties>
</file>