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media/image8.jpg" ContentType="image/jpeg"/>
  <Override PartName="/ppt/media/image9.jpg" ContentType="image/jpeg"/>
  <Override PartName="/ppt/media/image10.jpg" ContentType="image/jpeg"/>
  <Override PartName="/ppt/media/image15.jpg" ContentType="image/jpe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0" r:id="rId2"/>
    <p:sldId id="256" r:id="rId3"/>
    <p:sldId id="257" r:id="rId4"/>
    <p:sldId id="258" r:id="rId5"/>
    <p:sldId id="259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7" d="100"/>
          <a:sy n="77" d="100"/>
        </p:scale>
        <p:origin x="65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D7B01-E3BC-46F0-B28C-F165E9401AB3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5D195-5B87-4FE6-8BE1-DFEFCE0182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41371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D7B01-E3BC-46F0-B28C-F165E9401AB3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5D195-5B87-4FE6-8BE1-DFEFCE0182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91769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D7B01-E3BC-46F0-B28C-F165E9401AB3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5D195-5B87-4FE6-8BE1-DFEFCE0182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45082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D7B01-E3BC-46F0-B28C-F165E9401AB3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5D195-5B87-4FE6-8BE1-DFEFCE018257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7974485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D7B01-E3BC-46F0-B28C-F165E9401AB3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5D195-5B87-4FE6-8BE1-DFEFCE0182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37294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D7B01-E3BC-46F0-B28C-F165E9401AB3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5D195-5B87-4FE6-8BE1-DFEFCE0182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28529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D7B01-E3BC-46F0-B28C-F165E9401AB3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5D195-5B87-4FE6-8BE1-DFEFCE0182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8208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D7B01-E3BC-46F0-B28C-F165E9401AB3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5D195-5B87-4FE6-8BE1-DFEFCE0182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160950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D7B01-E3BC-46F0-B28C-F165E9401AB3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5D195-5B87-4FE6-8BE1-DFEFCE0182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51993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D7B01-E3BC-46F0-B28C-F165E9401AB3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5D195-5B87-4FE6-8BE1-DFEFCE0182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73365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D7B01-E3BC-46F0-B28C-F165E9401AB3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5D195-5B87-4FE6-8BE1-DFEFCE0182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7488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D7B01-E3BC-46F0-B28C-F165E9401AB3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5D195-5B87-4FE6-8BE1-DFEFCE0182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9311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D7B01-E3BC-46F0-B28C-F165E9401AB3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5D195-5B87-4FE6-8BE1-DFEFCE0182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87964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D7B01-E3BC-46F0-B28C-F165E9401AB3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5D195-5B87-4FE6-8BE1-DFEFCE0182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97847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D7B01-E3BC-46F0-B28C-F165E9401AB3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5D195-5B87-4FE6-8BE1-DFEFCE0182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39560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D7B01-E3BC-46F0-B28C-F165E9401AB3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5D195-5B87-4FE6-8BE1-DFEFCE0182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86718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D7B01-E3BC-46F0-B28C-F165E9401AB3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5D195-5B87-4FE6-8BE1-DFEFCE0182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28501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51AD7B01-E3BC-46F0-B28C-F165E9401AB3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D5D195-5B87-4FE6-8BE1-DFEFCE0182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10338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02" y="239776"/>
            <a:ext cx="5893208" cy="4419907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9683" y="2230155"/>
            <a:ext cx="6098218" cy="4095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7189054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80" t="5781" r="9507" b="24082"/>
          <a:stretch/>
        </p:blipFill>
        <p:spPr>
          <a:xfrm>
            <a:off x="1415442" y="751561"/>
            <a:ext cx="8404964" cy="5325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71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003" y="663879"/>
            <a:ext cx="9972574" cy="5609573"/>
          </a:xfrm>
        </p:spPr>
      </p:pic>
    </p:spTree>
    <p:extLst>
      <p:ext uri="{BB962C8B-B14F-4D97-AF65-F5344CB8AC3E}">
        <p14:creationId xmlns:p14="http://schemas.microsoft.com/office/powerpoint/2010/main" val="2206990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994" y="814192"/>
            <a:ext cx="9862277" cy="5547531"/>
          </a:xfrm>
        </p:spPr>
      </p:pic>
    </p:spTree>
    <p:extLst>
      <p:ext uri="{BB962C8B-B14F-4D97-AF65-F5344CB8AC3E}">
        <p14:creationId xmlns:p14="http://schemas.microsoft.com/office/powerpoint/2010/main" val="3969615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0" t="5379" r="4284" b="7117"/>
          <a:stretch/>
        </p:blipFill>
        <p:spPr>
          <a:xfrm>
            <a:off x="400833" y="350729"/>
            <a:ext cx="5849655" cy="4158641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288" y="2491263"/>
            <a:ext cx="5660875" cy="4240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0160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111" y="452718"/>
            <a:ext cx="5658029" cy="3168496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915" y="3156429"/>
            <a:ext cx="4699021" cy="3519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8761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523"/>
          <a:stretch/>
        </p:blipFill>
        <p:spPr>
          <a:xfrm>
            <a:off x="869257" y="628082"/>
            <a:ext cx="9181577" cy="5402075"/>
          </a:xfrm>
        </p:spPr>
      </p:pic>
    </p:spTree>
    <p:extLst>
      <p:ext uri="{BB962C8B-B14F-4D97-AF65-F5344CB8AC3E}">
        <p14:creationId xmlns:p14="http://schemas.microsoft.com/office/powerpoint/2010/main" val="3625651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104"/>
          <a:stretch/>
        </p:blipFill>
        <p:spPr>
          <a:xfrm>
            <a:off x="1412552" y="638828"/>
            <a:ext cx="8638281" cy="5799803"/>
          </a:xfrm>
        </p:spPr>
      </p:pic>
    </p:spTree>
    <p:extLst>
      <p:ext uri="{BB962C8B-B14F-4D97-AF65-F5344CB8AC3E}">
        <p14:creationId xmlns:p14="http://schemas.microsoft.com/office/powerpoint/2010/main" val="496706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7</TotalTime>
  <Words>0</Words>
  <Application>Microsoft Office PowerPoint</Application>
  <PresentationFormat>Широкоэкранный</PresentationFormat>
  <Paragraphs>0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Arial</vt:lpstr>
      <vt:lpstr>Century Gothic</vt:lpstr>
      <vt:lpstr>Wingdings 3</vt:lpstr>
      <vt:lpstr>Ион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Евгений Бледнов</dc:creator>
  <cp:lastModifiedBy>Евгений Бледнов</cp:lastModifiedBy>
  <cp:revision>1</cp:revision>
  <dcterms:created xsi:type="dcterms:W3CDTF">2022-10-10T12:05:06Z</dcterms:created>
  <dcterms:modified xsi:type="dcterms:W3CDTF">2022-10-10T12:12:33Z</dcterms:modified>
</cp:coreProperties>
</file>