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9" r:id="rId2"/>
    <p:sldId id="291" r:id="rId3"/>
    <p:sldId id="292" r:id="rId4"/>
    <p:sldId id="256" r:id="rId5"/>
    <p:sldId id="296" r:id="rId6"/>
    <p:sldId id="297" r:id="rId7"/>
    <p:sldId id="298" r:id="rId8"/>
    <p:sldId id="276" r:id="rId9"/>
    <p:sldId id="277" r:id="rId10"/>
    <p:sldId id="279" r:id="rId11"/>
    <p:sldId id="289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77" d="100"/>
          <a:sy n="77" d="100"/>
        </p:scale>
        <p:origin x="138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90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9555E-BDB6-406D-82F3-07DD01D9B988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89369-E803-419E-AEC8-A728E3DC78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731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89369-E803-419E-AEC8-A728E3DC78E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880C6CB-AF8D-4035-B785-7ABF40D5B595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8841C62-FAAE-42E6-B0CD-7489D0E48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(1799 – 1837)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ownloads\84302172_large_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236622" y="2001864"/>
            <a:ext cx="2500393" cy="36162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User\Downloads\92836415_large_Portret_poyeta_Aleksandra_Sergeevicha_Pushkina_18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702506" y="1524000"/>
            <a:ext cx="3950626" cy="4572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847850" y="228600"/>
            <a:ext cx="7296150" cy="9906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6984776" cy="4589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4000" b="1" dirty="0">
              <a:ln w="11430"/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ownloads\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287786"/>
            <a:ext cx="4059238" cy="30444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844901" y="2000239"/>
            <a:ext cx="3886200" cy="4161327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главная сила в мире, она побеждает всё, даже смерть.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Красота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внутреннее, а не внешнее свойство человека; красота души определяется добротой, трудолюбием, скромностью – таковы народные представления о красоте.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Верность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дружбе и любви спасает и то  и другое, спасет душу самого человека.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01" y="342652"/>
            <a:ext cx="7974899" cy="598117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1751825"/>
            <a:ext cx="4059936" cy="4572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44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7459567" cy="5565985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76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482042" cy="543879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sz="4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А.С.Пушкина</a:t>
            </a:r>
            <a:br>
              <a:rPr lang="ru-RU" sz="4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«Сказка о мёртвой царевне и семи богатырях»</a:t>
            </a:r>
            <a:endParaRPr lang="ru-RU" sz="28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ownloads\1294070163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2357454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C:\Users\User\Downloads\0f8d95608427fd880b28d73855ee6eb9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57166"/>
            <a:ext cx="2786082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9" name="Picture 7" descr="C:\Users\User\Downloads\1303674062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428868"/>
            <a:ext cx="2928958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0" name="Picture 8" descr="C:\Users\User\Downloads\mc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357430"/>
            <a:ext cx="2357454" cy="2286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1" name="Picture 9" descr="C:\Users\User\Downloads\2_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2571744"/>
            <a:ext cx="2643206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User\Downloads\mc8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357166"/>
            <a:ext cx="2786082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7632848" cy="419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Существует 3 гипотезы появления сказки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6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1.Обработанный повтор народной сказки.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2.Обработанный повтор европейской сказки</a:t>
            </a:r>
            <a:endParaRPr lang="ru-RU" sz="32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3.Самостоятельное произведение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978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5"/>
            <a:ext cx="6334509" cy="6029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произведения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Основная тема произведения – это конфликт между царевной и мачехой.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</a:rPr>
              <a:t>В это произведении автор описывает, как мачеха позавидовала красоте своей падчерицы и приказала служанке отвести ее в лес, чтобы она там сгинула. Но царевна спасается и находит дом богатырей. В конце концов царевна выходит замуж за Елисея, а мачеха погибает.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6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491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632"/>
            <a:ext cx="705678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500"/>
              </a:spcBef>
              <a:spcAft>
                <a:spcPts val="750"/>
              </a:spcAft>
            </a:pPr>
            <a:r>
              <a:rPr lang="ru-RU" sz="2800" b="1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Чему учит произведение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75"/>
              </a:spcAft>
            </a:pPr>
            <a:r>
              <a:rPr lang="ru-RU" sz="2800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Сказка учит никому не желать зла.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75"/>
              </a:spcAft>
            </a:pPr>
            <a:r>
              <a:rPr lang="ru-RU" sz="2800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Учит творить только добро, помогать тем, кто оказался в беде.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75"/>
              </a:spcAft>
            </a:pPr>
            <a:r>
              <a:rPr lang="ru-RU" sz="2800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Сказка говорит нам о том, что сильные негативные чувства, такие как зависть, могут привести человека к гибели.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75"/>
              </a:spcAft>
            </a:pPr>
            <a:r>
              <a:rPr lang="ru-RU" sz="2800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Уничтожить его душу.</a:t>
            </a:r>
            <a:endParaRPr lang="ru-RU" sz="2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275"/>
              </a:spcAft>
            </a:pPr>
            <a:r>
              <a:rPr lang="ru-RU" sz="2800" dirty="0">
                <a:solidFill>
                  <a:schemeClr val="bg1"/>
                </a:solidFill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А также произведение учит не терять надежды.</a:t>
            </a:r>
            <a:endParaRPr lang="ru-RU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9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Характеристика героев сказки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857224" y="2571744"/>
            <a:ext cx="2357454" cy="2571768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C:\Users\User\Downloads\skazkaomertvoycarevne195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55522" y="1403659"/>
            <a:ext cx="3643338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User\Downloads\57a9fc17c3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1403659"/>
            <a:ext cx="3857625" cy="35004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84" y="3140968"/>
            <a:ext cx="4037644" cy="3024336"/>
          </a:xfrm>
        </p:spPr>
      </p:pic>
      <p:pic>
        <p:nvPicPr>
          <p:cNvPr id="5" name="Picture 2" descr="C:\Users\User\Downloads\geti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548680"/>
            <a:ext cx="4021048" cy="2783802"/>
          </a:xfrm>
          <a:prstGeom prst="round2DiagRect">
            <a:avLst>
              <a:gd name="adj1" fmla="val 16667"/>
              <a:gd name="adj2" fmla="val 5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647</TotalTime>
  <Words>164</Words>
  <Application>Microsoft Office PowerPoint</Application>
  <PresentationFormat>Экран (4:3)</PresentationFormat>
  <Paragraphs>23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Constantia</vt:lpstr>
      <vt:lpstr>Roboto</vt:lpstr>
      <vt:lpstr>Times New Roman</vt:lpstr>
      <vt:lpstr>Wingdings 2</vt:lpstr>
      <vt:lpstr>Бумажная</vt:lpstr>
      <vt:lpstr>Александр Сергеевич Пушкин (1799 – 1837)</vt:lpstr>
      <vt:lpstr>Презентация PowerPoint</vt:lpstr>
      <vt:lpstr>Презентация PowerPoint</vt:lpstr>
      <vt:lpstr>Сказка А.С.Пушкина «Сказка о мёртвой царевне и семи богатырях»</vt:lpstr>
      <vt:lpstr>Презентация PowerPoint</vt:lpstr>
      <vt:lpstr>Презентация PowerPoint</vt:lpstr>
      <vt:lpstr>Презентация PowerPoint</vt:lpstr>
      <vt:lpstr>Характеристика героев сказки</vt:lpstr>
      <vt:lpstr>Презентация PowerPoint</vt:lpstr>
      <vt:lpstr>Презентация PowerPoint</vt:lpstr>
      <vt:lpstr>Вывод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Евгений Бледнов</cp:lastModifiedBy>
  <cp:revision>155</cp:revision>
  <dcterms:created xsi:type="dcterms:W3CDTF">2013-04-23T03:14:38Z</dcterms:created>
  <dcterms:modified xsi:type="dcterms:W3CDTF">2022-10-03T14:34:20Z</dcterms:modified>
</cp:coreProperties>
</file>