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B2436-74F2-4366-BC9B-F56AF4E2933C}" type="datetimeFigureOut">
              <a:rPr lang="ru-RU" smtClean="0"/>
              <a:pPr/>
              <a:t>пн 10.10.22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59921-61A2-4892-80FC-4842E17FAC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59921-61A2-4892-80FC-4842E17FAC8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пн 10.10.22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87000"/>
            <a:lum bright="-21000" contrast="-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Лекарственные растения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1571612"/>
            <a:ext cx="4714908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Ознакомление с  миром природы – старший дошкольный возраст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tilia_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4282" y="1571612"/>
            <a:ext cx="3000364" cy="2252584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pic>
        <p:nvPicPr>
          <p:cNvPr id="6" name="Рисунок 5" descr="одуванчик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43636" y="3000372"/>
            <a:ext cx="2571768" cy="3372797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pic>
        <p:nvPicPr>
          <p:cNvPr id="7" name="Рисунок 6" descr="1274070322_4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00232" y="4143380"/>
            <a:ext cx="3286148" cy="2342015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BCEA9A-E1FB-463E-8E75-2DCAF2D9B0AC}"/>
              </a:ext>
            </a:extLst>
          </p:cNvPr>
          <p:cNvSpPr txBox="1"/>
          <p:nvPr/>
        </p:nvSpPr>
        <p:spPr>
          <a:xfrm>
            <a:off x="3347864" y="3000372"/>
            <a:ext cx="25814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Tahoma" panose="020B0604030504040204" pitchFamily="34" charset="0"/>
              </a:rPr>
              <a:t>Подготовила: </a:t>
            </a:r>
          </a:p>
          <a:p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Tahoma" panose="020B0604030504040204" pitchFamily="34" charset="0"/>
              </a:rPr>
              <a:t>       Королева Е.Н</a:t>
            </a:r>
            <a:r>
              <a:rPr lang="ru-RU" sz="2000" dirty="0">
                <a:solidFill>
                  <a:srgbClr val="FFFF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ahoma" panose="020B060403050404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b22b8e9e53a59bce45f7e3986e8eaf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2910" y="3214686"/>
            <a:ext cx="4320000" cy="324000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pic>
        <p:nvPicPr>
          <p:cNvPr id="3" name="Рисунок 2" descr="de3b8ffbf394a20750a36f86851db61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9124" y="285728"/>
            <a:ext cx="4320000" cy="324000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571480"/>
            <a:ext cx="3571900" cy="23574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Смородина (красная и черная).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Ягоды способствуют улучшению аппетита, применяют при простудных заболеваниях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edunculate-Oak1-520x69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500042"/>
            <a:ext cx="4322078" cy="576000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500694" y="785794"/>
            <a:ext cx="3143272" cy="5143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Дуб.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Настой коры дуба применяют при ангинах, как кровоостанавливающие средство.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ilia_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57290" y="285728"/>
            <a:ext cx="6233599" cy="468000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000100" y="5500702"/>
            <a:ext cx="7215238" cy="1071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Липа.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Настой из цветков липы помогает при простудных заболеваниях,  заживляет раны.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28844001348685063b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14414" y="357166"/>
            <a:ext cx="6265656" cy="410400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4714884"/>
            <a:ext cx="7858180" cy="1857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Ромашка  - лекарственная.</a:t>
            </a:r>
          </a:p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Растёт  вдоль дорог, по травянистым склонам.</a:t>
            </a:r>
          </a:p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Ромашка помогает при  простудах /из нее делают настои/,  быстро заживляет раны, настой ромашки снимает различные боли.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дуванчик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0034" y="714356"/>
            <a:ext cx="4357718" cy="5715016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786446" y="1000108"/>
            <a:ext cx="3071834" cy="5143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Одуванчик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Произрастает по лугам, садам, дорогам, реже по степям.</a:t>
            </a:r>
          </a:p>
          <a:p>
            <a:pPr algn="ctr"/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Отвар этого растения помогает при простуде, отсутствии аппетита.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3057494_668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1538" y="285728"/>
            <a:ext cx="6596066" cy="494705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5143512"/>
            <a:ext cx="8072494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Подорожник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Растет возле дорог, на лугах, возле рек. Помогает при простудах, отсутствии аппетита, заживляет раны.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74070322_4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0100" y="285728"/>
            <a:ext cx="7003930" cy="4991654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429264"/>
            <a:ext cx="8072494" cy="11430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Крапива.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Растет крапива в садах, огородах,  лесах. Помогает при простудах,  быстро останавливает кровь.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2079_o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2910" y="714356"/>
            <a:ext cx="4191000" cy="5448300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500694" y="928670"/>
            <a:ext cx="3214710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Чистотел.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Растет на опушках леса, садах, огородах.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Чистотел хорошо заживляет раны.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lendul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85852" y="214289"/>
            <a:ext cx="6501190" cy="4875893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5429264"/>
            <a:ext cx="7858180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Календула .</a:t>
            </a:r>
          </a:p>
          <a:p>
            <a:pPr algn="ctr"/>
            <a:r>
              <a:rPr lang="ru-RU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Растет на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садовых участках и клумбах. Применяется как успокоительное средство, при заживлении ран, полоскании горла.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t_i_Machexa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8596" y="500042"/>
            <a:ext cx="4232702" cy="5643602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5143504" y="857232"/>
            <a:ext cx="3643338" cy="48577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Мать и Мачеха.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 растение растет на склонах гор, лугах, оврагах.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Настои этой травы применяются при полоскании горла, при простудах.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spberry_0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785794"/>
            <a:ext cx="5214974" cy="5214974"/>
          </a:xfrm>
          <a:prstGeom prst="rect">
            <a:avLst/>
          </a:prstGeom>
          <a:ln w="57150"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429256" y="714356"/>
            <a:ext cx="3357586" cy="5357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Малина.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Растет в садах, лесах.</a:t>
            </a:r>
          </a:p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Применяется при простудах, ангинах.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234</Words>
  <Application>Microsoft Office PowerPoint</Application>
  <PresentationFormat>Экран (4:3)</PresentationFormat>
  <Paragraphs>37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Batang</vt:lpstr>
      <vt:lpstr>Arial</vt:lpstr>
      <vt:lpstr>Calibri</vt:lpstr>
      <vt:lpstr>Tahoma</vt:lpstr>
      <vt:lpstr>Тема Office</vt:lpstr>
      <vt:lpstr>Лекарственные растения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Лекарственные травы</dc:title>
  <dc:creator>Пользователь</dc:creator>
  <cp:lastModifiedBy>Пользователь</cp:lastModifiedBy>
  <cp:revision>24</cp:revision>
  <dcterms:modified xsi:type="dcterms:W3CDTF">2022-10-10T13:01:22Z</dcterms:modified>
</cp:coreProperties>
</file>