
<file path=[Content_Types].xml><?xml version="1.0" encoding="utf-8"?>
<Types xmlns="http://schemas.openxmlformats.org/package/2006/content-types">
  <Default Extension="gif" ContentType="image/gi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5" r:id="rId3"/>
    <p:sldId id="278" r:id="rId4"/>
    <p:sldId id="276" r:id="rId5"/>
    <p:sldId id="274" r:id="rId6"/>
    <p:sldId id="273" r:id="rId7"/>
    <p:sldId id="280" r:id="rId8"/>
    <p:sldId id="283" r:id="rId9"/>
    <p:sldId id="28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240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896E-8AA4-4C4A-B9D0-42D821E09C4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7EF0B-806E-4A02-B648-53D51C953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896E-8AA4-4C4A-B9D0-42D821E09C4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7EF0B-806E-4A02-B648-53D51C953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896E-8AA4-4C4A-B9D0-42D821E09C4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7EF0B-806E-4A02-B648-53D51C953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896E-8AA4-4C4A-B9D0-42D821E09C4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7EF0B-806E-4A02-B648-53D51C953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896E-8AA4-4C4A-B9D0-42D821E09C4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7EF0B-806E-4A02-B648-53D51C953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896E-8AA4-4C4A-B9D0-42D821E09C4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7EF0B-806E-4A02-B648-53D51C953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896E-8AA4-4C4A-B9D0-42D821E09C4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7EF0B-806E-4A02-B648-53D51C953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896E-8AA4-4C4A-B9D0-42D821E09C4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7EF0B-806E-4A02-B648-53D51C953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896E-8AA4-4C4A-B9D0-42D821E09C4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7EF0B-806E-4A02-B648-53D51C953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896E-8AA4-4C4A-B9D0-42D821E09C4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7EF0B-806E-4A02-B648-53D51C953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896E-8AA4-4C4A-B9D0-42D821E09C4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7EF0B-806E-4A02-B648-53D51C953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0896E-8AA4-4C4A-B9D0-42D821E09C4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7EF0B-806E-4A02-B648-53D51C953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4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2" Type="http://schemas.openxmlformats.org/officeDocument/2006/relationships/audio" Target="../media/media1.m4a"/><Relationship Id="rId16" Type="http://schemas.openxmlformats.org/officeDocument/2006/relationships/image" Target="../media/image9.png"/><Relationship Id="rId1" Type="http://schemas.microsoft.com/office/2007/relationships/media" Target="../media/media1.m4a"/><Relationship Id="rId6" Type="http://schemas.openxmlformats.org/officeDocument/2006/relationships/image" Target="../media/image1.jpeg"/><Relationship Id="rId11" Type="http://schemas.microsoft.com/office/2007/relationships/hdphoto" Target="../media/hdphoto3.wdp"/><Relationship Id="rId5" Type="http://schemas.openxmlformats.org/officeDocument/2006/relationships/audio" Target="../media/audio2.wav"/><Relationship Id="rId15" Type="http://schemas.microsoft.com/office/2007/relationships/hdphoto" Target="../media/hdphoto5.wdp"/><Relationship Id="rId10" Type="http://schemas.openxmlformats.org/officeDocument/2006/relationships/image" Target="../media/image6.png"/><Relationship Id="rId4" Type="http://schemas.openxmlformats.org/officeDocument/2006/relationships/audio" Target="../media/audio1.wav"/><Relationship Id="rId9" Type="http://schemas.openxmlformats.org/officeDocument/2006/relationships/image" Target="../media/image5.png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8.wdp"/><Relationship Id="rId18" Type="http://schemas.openxmlformats.org/officeDocument/2006/relationships/image" Target="../media/image16.png"/><Relationship Id="rId3" Type="http://schemas.openxmlformats.org/officeDocument/2006/relationships/slideLayout" Target="../slideLayouts/slideLayout1.xml"/><Relationship Id="rId21" Type="http://schemas.microsoft.com/office/2007/relationships/hdphoto" Target="../media/hdphoto12.wdp"/><Relationship Id="rId7" Type="http://schemas.openxmlformats.org/officeDocument/2006/relationships/image" Target="../media/image10.gif"/><Relationship Id="rId12" Type="http://schemas.openxmlformats.org/officeDocument/2006/relationships/image" Target="../media/image13.png"/><Relationship Id="rId17" Type="http://schemas.microsoft.com/office/2007/relationships/hdphoto" Target="../media/hdphoto10.wdp"/><Relationship Id="rId2" Type="http://schemas.openxmlformats.org/officeDocument/2006/relationships/audio" Target="../media/media2.m4a"/><Relationship Id="rId16" Type="http://schemas.openxmlformats.org/officeDocument/2006/relationships/image" Target="../media/image15.png"/><Relationship Id="rId20" Type="http://schemas.openxmlformats.org/officeDocument/2006/relationships/image" Target="../media/image17.png"/><Relationship Id="rId1" Type="http://schemas.microsoft.com/office/2007/relationships/media" Target="../media/media2.m4a"/><Relationship Id="rId6" Type="http://schemas.openxmlformats.org/officeDocument/2006/relationships/image" Target="../media/image1.jpeg"/><Relationship Id="rId11" Type="http://schemas.microsoft.com/office/2007/relationships/hdphoto" Target="../media/hdphoto7.wdp"/><Relationship Id="rId5" Type="http://schemas.openxmlformats.org/officeDocument/2006/relationships/audio" Target="../media/audio1.wav"/><Relationship Id="rId15" Type="http://schemas.microsoft.com/office/2007/relationships/hdphoto" Target="../media/hdphoto9.wdp"/><Relationship Id="rId23" Type="http://schemas.openxmlformats.org/officeDocument/2006/relationships/image" Target="../media/image9.png"/><Relationship Id="rId10" Type="http://schemas.openxmlformats.org/officeDocument/2006/relationships/image" Target="../media/image12.png"/><Relationship Id="rId19" Type="http://schemas.microsoft.com/office/2007/relationships/hdphoto" Target="../media/hdphoto11.wdp"/><Relationship Id="rId4" Type="http://schemas.openxmlformats.org/officeDocument/2006/relationships/audio" Target="../media/audio2.wav"/><Relationship Id="rId9" Type="http://schemas.microsoft.com/office/2007/relationships/hdphoto" Target="../media/hdphoto6.wdp"/><Relationship Id="rId14" Type="http://schemas.openxmlformats.org/officeDocument/2006/relationships/image" Target="../media/image14.png"/><Relationship Id="rId22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microsoft.com/office/2007/relationships/hdphoto" Target="../media/hdphoto16.wdp"/><Relationship Id="rId18" Type="http://schemas.openxmlformats.org/officeDocument/2006/relationships/image" Target="../media/image25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27.png"/><Relationship Id="rId7" Type="http://schemas.microsoft.com/office/2007/relationships/hdphoto" Target="../media/hdphoto13.wdp"/><Relationship Id="rId12" Type="http://schemas.openxmlformats.org/officeDocument/2006/relationships/image" Target="../media/image22.png"/><Relationship Id="rId17" Type="http://schemas.microsoft.com/office/2007/relationships/hdphoto" Target="../media/hdphoto18.wdp"/><Relationship Id="rId2" Type="http://schemas.openxmlformats.org/officeDocument/2006/relationships/audio" Target="../media/media3.m4a"/><Relationship Id="rId16" Type="http://schemas.openxmlformats.org/officeDocument/2006/relationships/image" Target="../media/image24.png"/><Relationship Id="rId20" Type="http://schemas.openxmlformats.org/officeDocument/2006/relationships/image" Target="../media/image26.gif"/><Relationship Id="rId1" Type="http://schemas.microsoft.com/office/2007/relationships/media" Target="../media/media3.m4a"/><Relationship Id="rId6" Type="http://schemas.openxmlformats.org/officeDocument/2006/relationships/image" Target="../media/image19.png"/><Relationship Id="rId11" Type="http://schemas.microsoft.com/office/2007/relationships/hdphoto" Target="../media/hdphoto15.wdp"/><Relationship Id="rId5" Type="http://schemas.openxmlformats.org/officeDocument/2006/relationships/image" Target="../media/image1.jpeg"/><Relationship Id="rId15" Type="http://schemas.microsoft.com/office/2007/relationships/hdphoto" Target="../media/hdphoto17.wdp"/><Relationship Id="rId10" Type="http://schemas.openxmlformats.org/officeDocument/2006/relationships/image" Target="../media/image21.png"/><Relationship Id="rId19" Type="http://schemas.microsoft.com/office/2007/relationships/hdphoto" Target="../media/hdphoto19.wdp"/><Relationship Id="rId4" Type="http://schemas.openxmlformats.org/officeDocument/2006/relationships/audio" Target="../media/audio3.wav"/><Relationship Id="rId9" Type="http://schemas.microsoft.com/office/2007/relationships/hdphoto" Target="../media/hdphoto14.wdp"/><Relationship Id="rId14" Type="http://schemas.openxmlformats.org/officeDocument/2006/relationships/image" Target="../media/image23.png"/><Relationship Id="rId2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13" Type="http://schemas.openxmlformats.org/officeDocument/2006/relationships/image" Target="../media/image3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8.png"/><Relationship Id="rId12" Type="http://schemas.microsoft.com/office/2007/relationships/hdphoto" Target="../media/hdphoto22.wdp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.jpeg"/><Relationship Id="rId11" Type="http://schemas.openxmlformats.org/officeDocument/2006/relationships/image" Target="../media/image30.png"/><Relationship Id="rId5" Type="http://schemas.openxmlformats.org/officeDocument/2006/relationships/audio" Target="../media/audio1.wav"/><Relationship Id="rId15" Type="http://schemas.openxmlformats.org/officeDocument/2006/relationships/image" Target="../media/image9.png"/><Relationship Id="rId10" Type="http://schemas.microsoft.com/office/2007/relationships/hdphoto" Target="../media/hdphoto21.wdp"/><Relationship Id="rId4" Type="http://schemas.openxmlformats.org/officeDocument/2006/relationships/audio" Target="../media/audio2.wav"/><Relationship Id="rId9" Type="http://schemas.openxmlformats.org/officeDocument/2006/relationships/image" Target="../media/image29.png"/><Relationship Id="rId14" Type="http://schemas.microsoft.com/office/2007/relationships/hdphoto" Target="../media/hdphoto2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2.jpeg"/><Relationship Id="rId12" Type="http://schemas.openxmlformats.org/officeDocument/2006/relationships/image" Target="../media/image35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.jpeg"/><Relationship Id="rId11" Type="http://schemas.microsoft.com/office/2007/relationships/hdphoto" Target="../media/hdphoto25.wdp"/><Relationship Id="rId5" Type="http://schemas.openxmlformats.org/officeDocument/2006/relationships/audio" Target="../media/audio4.wav"/><Relationship Id="rId15" Type="http://schemas.openxmlformats.org/officeDocument/2006/relationships/image" Target="../media/image9.png"/><Relationship Id="rId10" Type="http://schemas.openxmlformats.org/officeDocument/2006/relationships/image" Target="../media/image34.png"/><Relationship Id="rId4" Type="http://schemas.openxmlformats.org/officeDocument/2006/relationships/audio" Target="../media/audio2.wav"/><Relationship Id="rId9" Type="http://schemas.microsoft.com/office/2007/relationships/hdphoto" Target="../media/hdphoto24.wdp"/><Relationship Id="rId1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13" Type="http://schemas.openxmlformats.org/officeDocument/2006/relationships/image" Target="../media/image4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8.png"/><Relationship Id="rId12" Type="http://schemas.openxmlformats.org/officeDocument/2006/relationships/image" Target="../media/image42.gif"/><Relationship Id="rId17" Type="http://schemas.openxmlformats.org/officeDocument/2006/relationships/image" Target="../media/image9.png"/><Relationship Id="rId2" Type="http://schemas.openxmlformats.org/officeDocument/2006/relationships/audio" Target="../media/media6.m4a"/><Relationship Id="rId16" Type="http://schemas.openxmlformats.org/officeDocument/2006/relationships/image" Target="../media/image46.png"/><Relationship Id="rId1" Type="http://schemas.microsoft.com/office/2007/relationships/media" Target="../media/media6.m4a"/><Relationship Id="rId6" Type="http://schemas.openxmlformats.org/officeDocument/2006/relationships/image" Target="../media/image1.jpeg"/><Relationship Id="rId11" Type="http://schemas.openxmlformats.org/officeDocument/2006/relationships/image" Target="../media/image41.gif"/><Relationship Id="rId5" Type="http://schemas.openxmlformats.org/officeDocument/2006/relationships/audio" Target="../media/audio1.wav"/><Relationship Id="rId15" Type="http://schemas.openxmlformats.org/officeDocument/2006/relationships/image" Target="../media/image45.png"/><Relationship Id="rId10" Type="http://schemas.openxmlformats.org/officeDocument/2006/relationships/image" Target="../media/image40.gif"/><Relationship Id="rId4" Type="http://schemas.openxmlformats.org/officeDocument/2006/relationships/audio" Target="../media/audio2.wav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151/5ee58ece-1d92-4fed-92b5-c0e59b4b633e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9" y="-1"/>
            <a:ext cx="9160819" cy="6858000"/>
          </a:xfrm>
          <a:prstGeom prst="rect">
            <a:avLst/>
          </a:prstGeom>
          <a:noFill/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2B1548C-B450-4D70-B2A8-3241B04708D3}"/>
              </a:ext>
            </a:extLst>
          </p:cNvPr>
          <p:cNvSpPr/>
          <p:nvPr/>
        </p:nvSpPr>
        <p:spPr>
          <a:xfrm>
            <a:off x="152636" y="-73984"/>
            <a:ext cx="883872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2857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Monotype Corsiva" panose="03010101010201010101" pitchFamily="66" charset="0"/>
              </a:rPr>
              <a:t>Муниципальное бюджетное дошкольное образовательное учреждение  «Детский сад общеразвивающего вида №1 </a:t>
            </a:r>
            <a:r>
              <a:rPr lang="ru-RU" sz="6000" b="1" cap="none" spc="0" dirty="0">
                <a:ln w="2857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Monotype Corsiva" panose="03010101010201010101" pitchFamily="66" charset="0"/>
              </a:rPr>
              <a:t>Интерактивная игра</a:t>
            </a:r>
          </a:p>
          <a:p>
            <a:pPr algn="ctr"/>
            <a:r>
              <a:rPr lang="ru-RU" sz="6000" b="1" dirty="0">
                <a:ln w="2857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Monotype Corsiva" panose="03010101010201010101" pitchFamily="66" charset="0"/>
              </a:rPr>
              <a:t>«В гостях у сказки»</a:t>
            </a:r>
            <a:r>
              <a:rPr lang="ru-RU" sz="6000" b="1" cap="none" spc="0" dirty="0">
                <a:ln w="2857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Monotype Corsiva" panose="03010101010201010101" pitchFamily="66" charset="0"/>
              </a:rPr>
              <a:t> 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C3FE0ED-111F-4594-BF67-04294224F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392" y="2547042"/>
            <a:ext cx="4584459" cy="3334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36AE63E-DBD3-4CFE-9319-186466C8274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2100" y="3154304"/>
            <a:ext cx="4967944" cy="354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C1B9D8-F829-41C9-9A08-8F5FF6908382}"/>
              </a:ext>
            </a:extLst>
          </p:cNvPr>
          <p:cNvSpPr txBox="1"/>
          <p:nvPr/>
        </p:nvSpPr>
        <p:spPr>
          <a:xfrm>
            <a:off x="4223208" y="5813104"/>
            <a:ext cx="49207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cap="none" spc="0" dirty="0">
                <a:ln w="28575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Monotype Corsiva" panose="03010101010201010101" pitchFamily="66" charset="0"/>
              </a:rPr>
              <a:t>Подготовила : Савельева М.М</a:t>
            </a:r>
          </a:p>
        </p:txBody>
      </p:sp>
    </p:spTree>
    <p:extLst>
      <p:ext uri="{BB962C8B-B14F-4D97-AF65-F5344CB8AC3E}">
        <p14:creationId xmlns:p14="http://schemas.microsoft.com/office/powerpoint/2010/main" val="427503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151/5ee58ece-1d92-4fed-92b5-c0e59b4b633e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799" y="-1"/>
            <a:ext cx="9160819" cy="6858000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C1B9D8-F829-41C9-9A08-8F5FF6908382}"/>
              </a:ext>
            </a:extLst>
          </p:cNvPr>
          <p:cNvSpPr txBox="1"/>
          <p:nvPr/>
        </p:nvSpPr>
        <p:spPr>
          <a:xfrm>
            <a:off x="4223208" y="5813104"/>
            <a:ext cx="49207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3600" b="1" cap="none" spc="0" dirty="0">
              <a:ln w="28575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00B050"/>
              </a:solidFill>
              <a:effectLst/>
              <a:latin typeface="Monotype Corsiva" panose="03010101010201010101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234ED4-61DF-4056-B9C5-6F1DACB784C5}"/>
              </a:ext>
            </a:extLst>
          </p:cNvPr>
          <p:cNvSpPr txBox="1"/>
          <p:nvPr/>
        </p:nvSpPr>
        <p:spPr>
          <a:xfrm>
            <a:off x="18853" y="408013"/>
            <a:ext cx="9160819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u="sng" dirty="0">
                <a:latin typeface="Monotype Corsiva" panose="03010101010201010101" pitchFamily="66" charset="0"/>
              </a:rPr>
              <a:t>Цель:</a:t>
            </a:r>
            <a:r>
              <a:rPr lang="ru-RU" sz="3600" b="1" dirty="0">
                <a:latin typeface="Monotype Corsiva" panose="03010101010201010101" pitchFamily="66" charset="0"/>
              </a:rPr>
              <a:t> </a:t>
            </a:r>
            <a:r>
              <a:rPr lang="ru-RU" sz="3600" b="1" i="0" dirty="0">
                <a:solidFill>
                  <a:srgbClr val="111111"/>
                </a:solidFill>
                <a:effectLst/>
                <a:latin typeface="Monotype Corsiva" panose="03010101010201010101" pitchFamily="66" charset="0"/>
              </a:rPr>
              <a:t>закрепление знаний о русских  народных сказках</a:t>
            </a:r>
            <a:r>
              <a:rPr lang="ru-RU" sz="3600" b="1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.</a:t>
            </a:r>
            <a:r>
              <a:rPr lang="ru-RU" sz="3600" b="1" dirty="0">
                <a:latin typeface="Monotype Corsiva" panose="03010101010201010101" pitchFamily="66" charset="0"/>
              </a:rPr>
              <a:t> </a:t>
            </a:r>
          </a:p>
          <a:p>
            <a:pPr algn="ctr"/>
            <a:r>
              <a:rPr lang="ru-RU" sz="4000" b="1" u="sng" dirty="0">
                <a:latin typeface="Monotype Corsiva" panose="03010101010201010101" pitchFamily="66" charset="0"/>
              </a:rPr>
              <a:t>Задачи: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ru-RU" sz="3600" b="1" i="0" dirty="0">
                <a:solidFill>
                  <a:srgbClr val="111111"/>
                </a:solidFill>
                <a:effectLst/>
                <a:latin typeface="Monotype Corsiva" panose="03010101010201010101" pitchFamily="66" charset="0"/>
              </a:rPr>
              <a:t>совершенствовать умения детей узнавать сказки по литературным фрагментам, иллюстрациям</a:t>
            </a:r>
          </a:p>
          <a:p>
            <a:pPr algn="just"/>
            <a:endParaRPr lang="ru-RU" sz="3600" b="1" i="0" dirty="0">
              <a:solidFill>
                <a:srgbClr val="111111"/>
              </a:solidFill>
              <a:effectLst/>
              <a:latin typeface="Monotype Corsiva" panose="03010101010201010101" pitchFamily="66" charset="0"/>
            </a:endParaRP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ru-RU" sz="3600" b="1" i="0" dirty="0">
                <a:solidFill>
                  <a:srgbClr val="111111"/>
                </a:solidFill>
                <a:effectLst/>
                <a:latin typeface="Monotype Corsiva" panose="03010101010201010101" pitchFamily="66" charset="0"/>
              </a:rPr>
              <a:t>формировать эмоциональную отзывчивость;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endParaRPr lang="ru-RU" sz="3600" b="1" dirty="0">
              <a:solidFill>
                <a:srgbClr val="111111"/>
              </a:solidFill>
              <a:latin typeface="Monotype Corsiva" panose="03010101010201010101" pitchFamily="66" charset="0"/>
            </a:endParaRP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ru-RU" sz="3600" b="0" i="0" dirty="0">
                <a:solidFill>
                  <a:srgbClr val="111111"/>
                </a:solidFill>
                <a:effectLst/>
                <a:latin typeface="Monotype Corsiva" panose="03010101010201010101" pitchFamily="66" charset="0"/>
              </a:rPr>
              <a:t>воспитывать любовь и </a:t>
            </a:r>
            <a:r>
              <a:rPr lang="ru-RU" sz="3600" b="1" i="0" dirty="0">
                <a:solidFill>
                  <a:srgbClr val="111111"/>
                </a:solidFill>
                <a:effectLst/>
                <a:latin typeface="Monotype Corsiva" panose="03010101010201010101" pitchFamily="66" charset="0"/>
              </a:rPr>
              <a:t>интерес к сказкам</a:t>
            </a:r>
            <a:r>
              <a:rPr lang="ru-RU" sz="3600" b="0" i="0" dirty="0">
                <a:solidFill>
                  <a:srgbClr val="111111"/>
                </a:solidFill>
                <a:effectLst/>
                <a:latin typeface="Monotype Corsiva" panose="03010101010201010101" pitchFamily="66" charset="0"/>
              </a:rPr>
              <a:t>.</a:t>
            </a:r>
            <a:endParaRPr lang="ru-RU" sz="3600" b="1" i="0" dirty="0">
              <a:solidFill>
                <a:srgbClr val="111111"/>
              </a:solidFill>
              <a:effectLst/>
              <a:latin typeface="Monotype Corsiva" panose="03010101010201010101" pitchFamily="66" charset="0"/>
            </a:endParaRPr>
          </a:p>
          <a:p>
            <a:pPr algn="just"/>
            <a:endParaRPr lang="ru-RU" sz="3600" b="1" u="sng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99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151/5ee58ece-1d92-4fed-92b5-c0e59b4b633e/s120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46874" y="-57667"/>
            <a:ext cx="9470507" cy="6975680"/>
          </a:xfrm>
          <a:prstGeom prst="rect">
            <a:avLst/>
          </a:prstGeom>
          <a:noFill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C434AE-05CC-4E08-B730-E54D72780B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7294" y="0"/>
            <a:ext cx="6134906" cy="60486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D0BDDD3D-6413-4D67-8FA7-335FB76F8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561" y="1484784"/>
            <a:ext cx="173014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D1D9A636-1FCD-482E-BCD2-914BC30928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596" b="95655" l="2964" r="95936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58626" y="3749735"/>
            <a:ext cx="2210401" cy="3131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33AB1D25-EBE0-4EBE-A690-98C6EC029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99515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700808"/>
            <a:ext cx="2390491" cy="275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58D6943-9918-4A90-BA48-1E62DDAFC55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25" b="98688" l="0" r="97594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958626" y="-57667"/>
            <a:ext cx="2093496" cy="2048927"/>
          </a:xfrm>
          <a:prstGeom prst="rect">
            <a:avLst/>
          </a:prstGeom>
        </p:spPr>
      </p:pic>
      <p:pic>
        <p:nvPicPr>
          <p:cNvPr id="3" name="колобок">
            <a:hlinkClick r:id="" action="ppaction://media"/>
            <a:extLst>
              <a:ext uri="{FF2B5EF4-FFF2-40B4-BE49-F238E27FC236}">
                <a16:creationId xmlns:a16="http://schemas.microsoft.com/office/drawing/2014/main" id="{12FF194C-E1CD-4565-8921-B47B86A493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 flipV="1">
            <a:off x="683568" y="6012649"/>
            <a:ext cx="728455" cy="9270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976 0.09815 L -0.08976 0.09815 C -0.09288 0.09884 -0.09601 0.10023 -0.09913 0.1007 C -0.10295 0.10162 -0.10677 0.10139 -0.11042 0.10209 C -0.11545 0.10324 -0.11615 0.1044 -0.11979 0.10764 C -0.12118 0.11042 -0.12188 0.11412 -0.12379 0.11597 C -0.12813 0.11968 -0.12604 0.11759 -0.13004 0.12269 C -0.13056 0.12593 -0.13212 0.13449 -0.13316 0.13658 L -0.13525 0.14074 C -0.13733 0.15209 -0.13472 0.14074 -0.13837 0.15023 C -0.13872 0.15162 -0.13889 0.15301 -0.13941 0.1544 C -0.14063 0.1581 -0.14254 0.16158 -0.14341 0.16551 C -0.14497 0.17107 -0.14393 0.16829 -0.14653 0.17361 C -0.14688 0.17778 -0.1474 0.18195 -0.14757 0.18611 C -0.14809 0.19468 -0.14809 0.20347 -0.14861 0.21204 C -0.14879 0.21412 -0.14931 0.21574 -0.14966 0.21759 C -0.15 0.22037 -0.15018 0.22315 -0.1507 0.22593 C -0.15157 0.23102 -0.15174 0.2294 -0.15382 0.23403 C -0.15452 0.23588 -0.15521 0.23773 -0.15591 0.23959 C -0.15695 0.24283 -0.15712 0.24584 -0.15782 0.24931 C -0.15816 0.2507 -0.15851 0.25209 -0.15886 0.25347 C -0.15955 0.25486 -0.16025 0.25602 -0.16094 0.25741 C -0.16129 0.26019 -0.16181 0.26297 -0.16198 0.26574 C -0.1625 0.27037 -0.1625 0.275 -0.16302 0.2794 C -0.1632 0.28148 -0.16372 0.2831 -0.16407 0.28496 C -0.16441 0.28773 -0.16476 0.29051 -0.16511 0.29329 C -0.16545 0.29514 -0.1658 0.29699 -0.16615 0.29884 C -0.1665 0.30139 -0.16667 0.30417 -0.16719 0.30695 C -0.16736 0.30834 -0.16788 0.30972 -0.16823 0.31111 C -0.17066 0.3257 -0.16788 0.31412 -0.17032 0.32338 C -0.16997 0.35417 -0.16979 0.38496 -0.16927 0.41551 C -0.1691 0.4257 -0.16893 0.42547 -0.16719 0.43218 C -0.16684 0.43611 -0.16667 0.44028 -0.16615 0.44445 C -0.16597 0.44584 -0.16511 0.44722 -0.16511 0.44861 C -0.16511 0.46366 -0.16528 0.47894 -0.16615 0.49398 C -0.16632 0.4956 -0.16754 0.49676 -0.16823 0.49815 C -0.16927 0.5007 -0.17066 0.50556 -0.1724 0.50764 C -0.17917 0.5169 -0.17396 0.50695 -0.17952 0.51597 C -0.18386 0.52292 -0.179 0.51783 -0.18472 0.52292 C -0.18681 0.52709 -0.1875 0.52894 -0.1908 0.53241 C -0.19254 0.53403 -0.19445 0.53519 -0.19601 0.53658 C -0.204 0.54375 -0.19618 0.5382 -0.20434 0.54352 C -0.2066 0.54792 -0.20591 0.54769 -0.20938 0.55023 C -0.21216 0.55232 -0.21771 0.55579 -0.21771 0.55579 C -0.2217 0.56389 -0.21719 0.55695 -0.22396 0.56134 C -0.22535 0.56227 -0.22657 0.56435 -0.22795 0.56551 C -0.23004 0.56713 -0.23577 0.56783 -0.23733 0.56829 C -0.24757 0.57361 -0.23837 0.56968 -0.25591 0.57222 C -0.25782 0.57269 -0.26528 0.57593 -0.26615 0.57639 C -0.26754 0.57732 -0.26875 0.57871 -0.27032 0.57917 C -0.27222 0.58009 -0.27448 0.58009 -0.27639 0.58056 C -0.27778 0.58102 -0.27917 0.58148 -0.28056 0.58195 C -0.28646 0.58727 -0.28125 0.58357 -0.29184 0.58611 C -0.29306 0.58634 -0.29393 0.58727 -0.29497 0.5875 C -0.29844 0.5882 -0.30191 0.58843 -0.30538 0.58889 C -0.30643 0.58935 -0.30729 0.59005 -0.30834 0.59028 C -0.34358 0.59306 -0.32917 0.58704 -0.34236 0.59306 L -0.42396 0.59028 C -0.42761 0.59005 -0.43143 0.58982 -0.43525 0.58889 C -0.43698 0.58843 -0.43872 0.58681 -0.44045 0.58611 C -0.44879 0.58195 -0.44497 0.58472 -0.45382 0.57917 C -0.4566 0.57755 -0.4592 0.57547 -0.46198 0.57361 C -0.46597 0.5713 -0.46459 0.57361 -0.46823 0.56968 C -0.46962 0.56783 -0.47084 0.56574 -0.4724 0.56412 C -0.47691 0.55857 -0.48334 0.55139 -0.48889 0.54769 C -0.49184 0.5456 -0.49497 0.54491 -0.49809 0.54352 C -0.49948 0.54074 -0.50139 0.53843 -0.50226 0.53519 C -0.50261 0.5338 -0.50278 0.53241 -0.5033 0.53102 C -0.50504 0.52685 -0.50695 0.52477 -0.50955 0.52153 C -0.51007 0.47662 -0.51059 0.43172 -0.51146 0.38681 C -0.51198 0.37014 -0.51354 0.35371 -0.51354 0.33727 C -0.51389 0.27269 -0.5125 0.2081 -0.5125 0.14329 L -0.5125 0.14329 " pathEditMode="relative" ptsTypes="AAAAAAAAAAAAAAAAAAAAAAAAAAAAAAAAAAAAAAAAAAAAAAAAAAAAAAAAAAAAAAAAAAAAAAA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151/5ee58ece-1d92-4fed-92b5-c0e59b4b633e/s120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84" y="-76841"/>
            <a:ext cx="9274049" cy="6955537"/>
          </a:xfrm>
          <a:prstGeom prst="rect">
            <a:avLst/>
          </a:prstGeom>
          <a:noFill/>
        </p:spPr>
      </p:pic>
      <p:pic>
        <p:nvPicPr>
          <p:cNvPr id="10" name="Picture 8">
            <a:extLst>
              <a:ext uri="{FF2B5EF4-FFF2-40B4-BE49-F238E27FC236}">
                <a16:creationId xmlns:a16="http://schemas.microsoft.com/office/drawing/2014/main" id="{56100AAE-595A-41A8-9DEC-2D11CFEDAEA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90" y="-146114"/>
            <a:ext cx="1944216" cy="1948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1639FEB-FEB5-4358-806F-F64954E35E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01" b="100000" l="2387" r="96379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56470" y="1718084"/>
            <a:ext cx="4628946" cy="50530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AutoShape 22">
            <a:extLst>
              <a:ext uri="{FF2B5EF4-FFF2-40B4-BE49-F238E27FC236}">
                <a16:creationId xmlns:a16="http://schemas.microsoft.com/office/drawing/2014/main" id="{AC16093A-335D-41B4-9F08-33346C91E87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24">
            <a:extLst>
              <a:ext uri="{FF2B5EF4-FFF2-40B4-BE49-F238E27FC236}">
                <a16:creationId xmlns:a16="http://schemas.microsoft.com/office/drawing/2014/main" id="{CCC35D54-DA69-475B-B6E8-60947CB8E8A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26">
            <a:extLst>
              <a:ext uri="{FF2B5EF4-FFF2-40B4-BE49-F238E27FC236}">
                <a16:creationId xmlns:a16="http://schemas.microsoft.com/office/drawing/2014/main" id="{5400563C-F65B-4C3E-9E4E-8D5FD8C0AA2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24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56D708B3-C6E0-4E4F-B5D2-FA9891C66A3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876800" y="3733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8E402654-ADBC-49DA-9DD8-57E041417FB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029200" y="3886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2">
            <a:extLst>
              <a:ext uri="{FF2B5EF4-FFF2-40B4-BE49-F238E27FC236}">
                <a16:creationId xmlns:a16="http://schemas.microsoft.com/office/drawing/2014/main" id="{10AB1E87-E602-4228-92AD-41A188E92DC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181599" y="4037335"/>
            <a:ext cx="306065" cy="3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>
            <a:extLst>
              <a:ext uri="{FF2B5EF4-FFF2-40B4-BE49-F238E27FC236}">
                <a16:creationId xmlns:a16="http://schemas.microsoft.com/office/drawing/2014/main" id="{26CB9923-A284-4331-8134-5EC65EB27B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866" y="1669204"/>
            <a:ext cx="2015861" cy="251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89995067-FAE7-4F91-9D3C-064FD63FA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16383" y="1152433"/>
            <a:ext cx="1729986" cy="2395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F8E559C2-061A-4106-8320-F82ECF173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381" b="96667" l="10000" r="99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1817" y="3979497"/>
            <a:ext cx="1944216" cy="249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>
            <a:extLst>
              <a:ext uri="{FF2B5EF4-FFF2-40B4-BE49-F238E27FC236}">
                <a16:creationId xmlns:a16="http://schemas.microsoft.com/office/drawing/2014/main" id="{9DDC0053-E671-4EFA-A76E-E8D9C0FACF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093" b="91753" l="5000" r="96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82069" y="3544631"/>
            <a:ext cx="2383947" cy="320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>
            <a:extLst>
              <a:ext uri="{FF2B5EF4-FFF2-40B4-BE49-F238E27FC236}">
                <a16:creationId xmlns:a16="http://schemas.microsoft.com/office/drawing/2014/main" id="{5CE153E7-D478-4E7F-8AE0-5566E0F2AE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135" b="95461" l="6000" r="96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462" y="1678887"/>
            <a:ext cx="1841946" cy="1997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8409443-40A4-4CEA-BA5C-594FC0DA653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96911" l="3132" r="9865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99336" y="-99790"/>
            <a:ext cx="2339272" cy="135541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608726D-D5E1-4CDC-BD49-B5D7A65CDBB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96911" l="3132" r="9865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63190" y="254197"/>
            <a:ext cx="2339272" cy="135541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2768325-C13D-432E-8BE3-DB81E3120C3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96911" l="3132" r="9865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34326" y="-15617"/>
            <a:ext cx="1974687" cy="114417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704EC7B-C1CB-45C3-A73A-B2A8385BB62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142891" y="254197"/>
            <a:ext cx="2481287" cy="2152075"/>
          </a:xfrm>
          <a:prstGeom prst="rect">
            <a:avLst/>
          </a:prstGeom>
        </p:spPr>
      </p:pic>
      <p:pic>
        <p:nvPicPr>
          <p:cNvPr id="19" name="grwz0Dr1OZv9FRHzNfYdqC5fa93be51bb">
            <a:hlinkClick r:id="" action="ppaction://media"/>
            <a:extLst>
              <a:ext uri="{FF2B5EF4-FFF2-40B4-BE49-F238E27FC236}">
                <a16:creationId xmlns:a16="http://schemas.microsoft.com/office/drawing/2014/main" id="{E368BF42-D990-436C-910C-44CD9CB972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109656" y="35905"/>
            <a:ext cx="1016348" cy="10163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39 0.09051 L -0.05139 0.09051 C -0.05677 0.09861 -0.05851 0.1 -0.06181 0.10972 C -0.06268 0.11227 -0.06389 0.11782 -0.06389 0.11782 C -0.06424 0.12153 -0.06441 0.12523 -0.06493 0.12893 C -0.06511 0.13032 -0.0658 0.13148 -0.06597 0.1331 C -0.06684 0.13981 -0.06736 0.14676 -0.06788 0.1537 C -0.06893 0.17268 -0.06424 0.17477 -0.07518 0.17986 C -0.07709 0.18055 -0.07934 0.18055 -0.08143 0.18102 C -0.09045 0.18634 -0.08872 0.18588 -0.1 0.18935 C -0.10295 0.19028 -0.10816 0.19097 -0.11129 0.19213 C -0.11302 0.19282 -0.11476 0.19398 -0.11632 0.19491 C -0.11667 0.19676 -0.11702 0.19861 -0.11736 0.20046 C -0.11893 0.20532 -0.12014 0.20694 -0.12257 0.21134 C -0.12292 0.21319 -0.12309 0.21505 -0.12361 0.2169 C -0.12483 0.22153 -0.12656 0.22593 -0.12778 0.23055 L -0.12882 0.23472 C -0.12917 0.25486 -0.12934 0.275 -0.12986 0.29514 C -0.13004 0.30116 -0.13056 0.30718 -0.1309 0.31319 C -0.13229 0.35787 -0.1283 0.4037 -0.1349 0.44768 C -0.13524 0.45 -0.13577 0.45231 -0.13594 0.45463 C -0.13646 0.45926 -0.13559 0.46412 -0.13698 0.46852 C -0.13976 0.47662 -0.15018 0.48032 -0.15347 0.48634 C -0.15643 0.49143 -0.15695 0.49305 -0.16077 0.49722 C -0.16163 0.49838 -0.16268 0.49954 -0.16389 0.5 C -0.16893 0.50255 -0.17396 0.50324 -0.17934 0.50417 C -0.18195 0.50555 -0.18455 0.50833 -0.1875 0.50833 C -0.23698 0.50926 -0.23646 0.5088 -0.26476 0.50417 C -0.26754 0.50139 -0.27222 0.50046 -0.27309 0.49583 C -0.27344 0.49398 -0.27379 0.49236 -0.27413 0.49051 C -0.27483 0.48542 -0.27518 0.48032 -0.27622 0.47523 C -0.27656 0.47338 -0.27761 0.47176 -0.27813 0.46991 C -0.27865 0.46805 -0.27899 0.4662 -0.27917 0.46435 C -0.28004 0.46018 -0.28056 0.45602 -0.28125 0.45185 C -0.2816 0.44745 -0.28177 0.44282 -0.28229 0.43819 C -0.28316 0.43218 -0.28455 0.42639 -0.28542 0.42037 C -0.28594 0.41713 -0.28611 0.41389 -0.28646 0.41065 C -0.28681 0.40116 -0.28663 0.39143 -0.2875 0.38171 C -0.28768 0.37986 -0.28959 0.37847 -0.28959 0.37639 C -0.29028 0.30579 -0.28959 0.23518 -0.28959 0.16458 L -0.28959 0.16458 " pathEditMode="relative" ptsTypes="AAAAAAAAAAAAAAAAAAAAAAAAAAAAAAAAAAAAAAAAA">
                                      <p:cBhvr>
                                        <p:cTn id="20" dur="2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151/5ee58ece-1d92-4fed-92b5-c0e59b4b633e/s12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928F0827-CFAB-4FA6-8C7C-670466101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907"/>
            <a:ext cx="9144000" cy="674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>
            <a:extLst>
              <a:ext uri="{FF2B5EF4-FFF2-40B4-BE49-F238E27FC236}">
                <a16:creationId xmlns:a16="http://schemas.microsoft.com/office/drawing/2014/main" id="{F009D993-39B4-49AC-9C37-4A12A6CB5F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25" b="100000" l="9961" r="99512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04485">
            <a:off x="-242480" y="3879200"/>
            <a:ext cx="2843596" cy="207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>
            <a:extLst>
              <a:ext uri="{FF2B5EF4-FFF2-40B4-BE49-F238E27FC236}">
                <a16:creationId xmlns:a16="http://schemas.microsoft.com/office/drawing/2014/main" id="{2EE5FC48-047A-492E-9ED2-7F8AE60065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24376">
            <a:off x="3724995" y="1507505"/>
            <a:ext cx="2345548" cy="334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>
            <a:extLst>
              <a:ext uri="{FF2B5EF4-FFF2-40B4-BE49-F238E27FC236}">
                <a16:creationId xmlns:a16="http://schemas.microsoft.com/office/drawing/2014/main" id="{3BBBF62F-8088-4309-9DD2-48CBA63542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06" b="100000" l="0" r="10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636" y="246977"/>
            <a:ext cx="1567778" cy="156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>
            <a:extLst>
              <a:ext uri="{FF2B5EF4-FFF2-40B4-BE49-F238E27FC236}">
                <a16:creationId xmlns:a16="http://schemas.microsoft.com/office/drawing/2014/main" id="{8C1C8708-308A-406B-9838-6EE78AC4F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85" b="99058" l="10000" r="92167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682" y="2680884"/>
            <a:ext cx="2809854" cy="353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3BF63C5-AA86-48E0-8301-A283C364DB8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9125" b="100000" l="34438" r="7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164288" y="4370149"/>
            <a:ext cx="2709420" cy="2931374"/>
          </a:xfrm>
          <a:prstGeom prst="rect">
            <a:avLst/>
          </a:prstGeom>
        </p:spPr>
      </p:pic>
      <p:pic>
        <p:nvPicPr>
          <p:cNvPr id="13" name="Picture 8">
            <a:extLst>
              <a:ext uri="{FF2B5EF4-FFF2-40B4-BE49-F238E27FC236}">
                <a16:creationId xmlns:a16="http://schemas.microsoft.com/office/drawing/2014/main" id="{54EB24FE-1612-4765-BE96-54AE22E5C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667" b="97167" l="488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06556" y="1411946"/>
            <a:ext cx="1922154" cy="1468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6">
            <a:extLst>
              <a:ext uri="{FF2B5EF4-FFF2-40B4-BE49-F238E27FC236}">
                <a16:creationId xmlns:a16="http://schemas.microsoft.com/office/drawing/2014/main" id="{4E0999D9-1049-4771-9440-BE6C8D4495F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931" flipH="1">
            <a:off x="7572893" y="908855"/>
            <a:ext cx="1293052" cy="13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>
            <a:extLst>
              <a:ext uri="{FF2B5EF4-FFF2-40B4-BE49-F238E27FC236}">
                <a16:creationId xmlns:a16="http://schemas.microsoft.com/office/drawing/2014/main" id="{7EC53BBD-B27F-45F5-9A0F-D59D309FB5E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71043" flipH="1">
            <a:off x="109107" y="1305872"/>
            <a:ext cx="1293052" cy="13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E10E36-EEAF-483B-8848-3EEA1FD0A10B}"/>
              </a:ext>
            </a:extLst>
          </p:cNvPr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6079" y="1351722"/>
            <a:ext cx="1990725" cy="2552700"/>
          </a:xfrm>
          <a:prstGeom prst="rect">
            <a:avLst/>
          </a:prstGeom>
        </p:spPr>
      </p:pic>
      <p:pic>
        <p:nvPicPr>
          <p:cNvPr id="10" name="n7QoCWdwL3HLyjgNJKUg0N5fa93be81bb">
            <a:hlinkClick r:id="" action="ppaction://media"/>
            <a:extLst>
              <a:ext uri="{FF2B5EF4-FFF2-40B4-BE49-F238E27FC236}">
                <a16:creationId xmlns:a16="http://schemas.microsoft.com/office/drawing/2014/main" id="{975AB6E9-B11F-41FB-A5F0-DAF41779AF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190766" y="5982021"/>
            <a:ext cx="990886" cy="9908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46 0.10602 L -0.04046 0.10602 L -0.13438 0.10718 C -0.13577 0.10741 -0.13716 0.10857 -0.13855 0.10857 C -0.14427 0.10949 -0.15018 0.10949 -0.15608 0.10995 C -0.15712 0.11042 -0.15799 0.11111 -0.15903 0.11134 C -0.16181 0.11204 -0.16459 0.11181 -0.16737 0.11273 C -0.16893 0.1132 -0.16997 0.11505 -0.17153 0.11551 C -0.17379 0.11644 -0.17639 0.1162 -0.17865 0.1169 C -0.19792 0.12199 -0.17743 0.11713 -0.19306 0.12245 C -0.19827 0.12408 -0.19584 0.12315 -0.20035 0.12523 C -0.20539 0.13171 -0.20122 0.12778 -0.20851 0.13056 C -0.21181 0.13195 -0.21476 0.13333 -0.21789 0.13472 L -0.22101 0.13611 L -0.22709 0.13889 C -0.2323 0.14051 -0.22987 0.13958 -0.23438 0.14167 C -0.23577 0.14352 -0.23681 0.14583 -0.23855 0.14722 C -0.23976 0.14815 -0.24132 0.14792 -0.24254 0.14861 C -0.24358 0.14884 -0.2448 0.14931 -0.24566 0.15 C -0.24705 0.1507 -0.24844 0.15185 -0.24983 0.15255 C -0.25226 0.15394 -0.25677 0.15602 -0.25903 0.1581 C -0.26233 0.16111 -0.26493 0.16551 -0.26841 0.16783 C -0.2698 0.16875 -0.27118 0.16968 -0.27257 0.1706 C -0.27414 0.17153 -0.27605 0.17199 -0.27761 0.17338 C -0.27917 0.17431 -0.28021 0.17639 -0.28177 0.17732 C -0.29237 0.18357 -0.28264 0.17523 -0.29011 0.18009 C -0.29115 0.18079 -0.29202 0.18241 -0.29306 0.18287 C -0.29584 0.18426 -0.29862 0.18449 -0.30139 0.18565 L -0.30764 0.18843 C -0.30868 0.18889 -0.30955 0.18958 -0.31059 0.18982 L -0.3158 0.1912 C -0.31997 0.19445 -0.32414 0.19722 -0.32813 0.2007 C -0.33438 0.20625 -0.33993 0.2132 -0.34671 0.21736 L -0.3632 0.22685 C -0.3665 0.2287 -0.37136 0.23125 -0.37466 0.23241 C -0.37622 0.2331 -0.37813 0.2331 -0.37969 0.2338 C -0.38924 0.23704 -0.37205 0.23333 -0.39115 0.23658 C -0.3974 0.23935 -0.39167 0.23704 -0.40243 0.23935 C -0.40417 0.23958 -0.40591 0.24028 -0.40764 0.24074 L -0.44983 0.23935 C -0.46476 0.23843 -0.45 0.23843 -0.45921 0.23658 C -0.4625 0.23588 -0.46598 0.23565 -0.46945 0.23519 C -0.47987 0.23056 -0.46372 0.2375 -0.47674 0.23241 C -0.47882 0.23148 -0.48073 0.23009 -0.48282 0.22963 C -0.48802 0.2287 -0.49323 0.2287 -0.49827 0.22824 C -0.51007 0.225 -0.49584 0.2287 -0.51684 0.22546 C -0.51927 0.22523 -0.52379 0.22361 -0.52622 0.22269 C -0.52778 0.2213 -0.52934 0.21945 -0.53125 0.21852 C -0.53455 0.21713 -0.54167 0.21597 -0.54167 0.21597 C -0.54375 0.21458 -0.54566 0.21296 -0.54775 0.21181 C -0.54948 0.21065 -0.55122 0.21019 -0.55296 0.20903 C -0.55469 0.20787 -0.55625 0.20579 -0.55816 0.20486 C -0.56407 0.20185 -0.56181 0.20509 -0.56632 0.20208 C -0.56823 0.20093 -0.5698 0.19931 -0.57153 0.19792 C -0.57309 0.19699 -0.575 0.1963 -0.57674 0.19537 C -0.57778 0.19445 -0.57865 0.19306 -0.57969 0.19259 C -0.58108 0.19167 -0.58247 0.1919 -0.58386 0.1912 C -0.59827 0.18403 -0.57622 0.19306 -0.59323 0.18565 C -0.59445 0.18495 -0.59601 0.18495 -0.59723 0.18426 C -0.60035 0.18287 -0.60191 0.18102 -0.60452 0.1787 C -0.60487 0.17732 -0.60539 0.17616 -0.60556 0.17454 C -0.60799 0.1588 -0.60521 0.17014 -0.60764 0.16088 C -0.60799 0.15486 -0.60799 0.14884 -0.60868 0.14306 C -0.60868 0.14167 -0.60938 0.14028 -0.60973 0.13889 C -0.61042 0.13519 -0.61112 0.13148 -0.61164 0.12801 C -0.61164 0.12801 -0.61372 0.1169 -0.61372 0.1169 C -0.61511 0.11644 -0.6165 0.11597 -0.61789 0.11551 C -0.61893 0.11505 -0.61997 0.11435 -0.62101 0.11412 C -0.62344 0.11389 -0.62587 0.11412 -0.62813 0.11412 L -0.62813 0.11412 " pathEditMode="relative" ptsTypes="AAAAAAAA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99 0.18634 L 0.08299 0.18634 C 0.08767 0.18657 0.09271 0.18611 0.0974 0.1875 C 0.09861 0.18796 0.09896 0.19005 0.09948 0.19167 C 0.10017 0.19444 0.1 0.19722 0.10052 0.2 C 0.10069 0.20139 0.10122 0.20278 0.10156 0.20417 C 0.10191 0.20741 0.10208 0.21042 0.1026 0.21366 C 0.10278 0.21551 0.10365 0.21736 0.10365 0.21921 C 0.10365 0.24537 0.10313 0.27153 0.1026 0.29745 C 0.1026 0.29792 0.10104 0.30625 0.10052 0.30717 C 0.09965 0.30856 0.09844 0.30903 0.0974 0.30995 C 0.09566 0.3169 0.0974 0.31157 0.09323 0.31805 C 0.09219 0.31991 0.09149 0.32222 0.0901 0.32361 C 0.08906 0.325 0.08733 0.32523 0.08611 0.32639 C 0.08455 0.32755 0.08333 0.32917 0.08194 0.33055 C 0.0816 0.33194 0.0816 0.33356 0.0809 0.33472 C 0.08004 0.33565 0.07865 0.33542 0.07778 0.33611 C 0.07622 0.33727 0.075 0.33889 0.07361 0.34005 C 0.06875 0.35 0.07188 0.34768 0.06545 0.34977 C 0.05972 0.35486 0.06406 0.35185 0.05399 0.35393 C 0.05226 0.35417 0.05069 0.35486 0.04896 0.35532 C 0.04583 0.35579 0.04271 0.35625 0.03958 0.35671 C 0.02639 0.3625 0.04063 0.35671 0.00556 0.35949 C 0.00417 0.35949 0.00278 0.36042 0.00156 0.36088 L -0.0717 0.35949 C -0.07639 0.35926 -0.07639 0.35741 -0.07899 0.35255 C -0.0842 0.34259 -0.08073 0.3463 -0.08611 0.34143 C -0.08646 0.34005 -0.08663 0.33866 -0.08715 0.3375 C -0.08871 0.33356 -0.0901 0.33217 -0.09236 0.32917 C -0.09462 0.32037 -0.09167 0.32986 -0.09653 0.32083 C -0.0974 0.31921 -0.09774 0.31713 -0.09861 0.31551 C -0.09913 0.31389 -0.10052 0.31134 -0.10052 0.31134 L -0.10052 0.31134 " pathEditMode="relative" ptsTypes="AAAAAAAAAAAAAAAAAAAAAAAAAAAAAAA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6 0.11181 L 0.1066 0.11181 L 0.17553 0.11435 C 0.17691 0.11459 0.1783 0.11574 0.17969 0.11574 C 0.18733 0.11667 0.1948 0.11667 0.20243 0.11713 C 0.21355 0.12084 0.2007 0.1169 0.225 0.11991 C 0.22639 0.12014 0.22778 0.12107 0.22917 0.1213 C 0.23334 0.12222 0.2375 0.12292 0.2415 0.12408 C 0.24289 0.12431 0.24428 0.12523 0.24566 0.12546 C 0.25018 0.12616 0.25452 0.12639 0.25903 0.12685 C 0.2691 0.13009 0.25868 0.12709 0.27865 0.12963 C 0.28073 0.12986 0.28282 0.13079 0.2849 0.13102 C 0.29271 0.13171 0.3007 0.13195 0.30851 0.13241 C 0.31875 0.13565 0.30469 0.13125 0.32292 0.13496 C 0.32414 0.13519 0.325 0.13611 0.32605 0.13634 C 0.32882 0.13704 0.3316 0.13727 0.33438 0.13773 C 0.33577 0.13866 0.3375 0.13889 0.33837 0.14051 C 0.34046 0.14375 0.34046 0.14931 0.3415 0.15301 C 0.34428 0.1625 0.34271 0.15463 0.34566 0.1625 C 0.34653 0.16482 0.34723 0.16991 0.34775 0.17222 C 0.35139 0.18889 0.34844 0.17315 0.35087 0.18588 C 0.35122 0.19005 0.35139 0.19421 0.35191 0.19815 C 0.35209 0.2 0.35296 0.20185 0.35296 0.20371 C 0.35296 0.24908 0.35243 0.29445 0.35191 0.33982 C 0.35174 0.34421 0.35452 0.36597 0.34462 0.36597 L 0.31997 0.36597 L 0.31997 0.36597 " pathEditMode="relative" ptsTypes="AAAAAAAAAAAAAAAAAAAAAAAAA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81 0.11644 L 0.06181 0.11644 C 0.06441 0.11852 0.06719 0.12107 0.06997 0.12315 C 0.07084 0.12384 0.07205 0.12408 0.07309 0.12454 C 0.07552 0.12593 0.07778 0.12732 0.08021 0.12871 C 0.0816 0.13056 0.08299 0.13241 0.08438 0.13426 C 0.09132 0.14236 0.09497 0.14259 0.09983 0.15764 C 0.10348 0.16875 0.1007 0.16528 0.10608 0.16991 C 0.10816 0.17408 0.10973 0.17847 0.11216 0.18241 C 0.12101 0.19583 0.11736 0.18935 0.12361 0.20162 C 0.12414 0.20486 0.12466 0.2081 0.12552 0.21111 C 0.12709 0.21667 0.12969 0.22199 0.13073 0.22778 C 0.13108 0.2294 0.13143 0.23125 0.13177 0.2331 C 0.13212 0.23588 0.13229 0.23866 0.13282 0.24144 C 0.13299 0.24283 0.13351 0.24421 0.13386 0.2456 C 0.1342 0.24699 0.13594 0.25625 0.13698 0.25926 C 0.13854 0.26482 0.14028 0.27037 0.14202 0.2757 C 0.1467 0.29005 0.14462 0.28519 0.15035 0.2963 C 0.15278 0.31296 0.14931 0.29121 0.15452 0.31435 C 0.15573 0.31968 0.15747 0.33079 0.15747 0.33079 C 0.15782 0.33449 0.15834 0.3382 0.15851 0.34167 C 0.16025 0.36366 0.15851 0.35162 0.16059 0.36505 C 0.16129 0.37708 0.16198 0.38889 0.16268 0.40093 C 0.16302 0.40509 0.16372 0.40903 0.16372 0.4132 C 0.16372 0.44861 0.16424 0.4838 0.16268 0.51921 C 0.16233 0.52708 0.15591 0.52662 0.15243 0.52732 C 0.1415 0.53218 0.16493 0.52222 0.13907 0.53009 C 0.13785 0.53056 0.13716 0.53264 0.13594 0.53287 C 0.12934 0.53357 0.12292 0.53287 0.11632 0.53287 L 0.11632 0.53287 " pathEditMode="relative" ptsTypes="AAAAAAAAAAAAAAAAAAAAAAAAAAAA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77 0.09121 L 0.03177 0.09121 C 0.03437 0.09236 0.03715 0.09422 0.03993 0.09514 C 0.04236 0.09607 0.04479 0.09607 0.04722 0.09653 C 0.04826 0.09676 0.04913 0.09746 0.05017 0.09792 C 0.05121 0.09885 0.05225 0.1 0.0533 0.1007 C 0.05468 0.10162 0.05625 0.10209 0.05746 0.10348 C 0.06111 0.10764 0.0651 0.11181 0.06771 0.11713 C 0.071 0.12385 0.06909 0.12014 0.07396 0.12824 C 0.07586 0.13611 0.07361 0.12871 0.07812 0.13635 C 0.07951 0.13912 0.0809 0.1419 0.08211 0.14468 C 0.08264 0.14607 0.08264 0.14769 0.08316 0.14885 C 0.08402 0.15047 0.08524 0.15162 0.08628 0.15301 C 0.08854 0.16181 0.08559 0.15209 0.09045 0.16111 C 0.09288 0.16574 0.09201 0.16644 0.09357 0.17084 C 0.09409 0.17269 0.09496 0.17454 0.09566 0.17639 C 0.096 0.17824 0.096 0.1801 0.09652 0.18172 C 0.10156 0.19792 0.09982 0.18727 0.10277 0.20116 C 0.10364 0.20463 0.10434 0.20834 0.10486 0.21204 C 0.10521 0.21482 0.10521 0.2176 0.1059 0.22037 C 0.10625 0.22176 0.10729 0.22315 0.10798 0.22454 C 0.11041 0.25093 0.10764 0.22338 0.11007 0.24236 C 0.1125 0.26273 0.10972 0.2426 0.11215 0.2588 C 0.1118 0.28357 0.11232 0.30834 0.11111 0.3331 C 0.11093 0.33449 0.10885 0.3338 0.10798 0.33449 C 0.10677 0.33519 0.1059 0.33658 0.10486 0.33704 C 0.09809 0.34121 0.09548 0.34028 0.08732 0.34121 C 0.08593 0.34167 0.08159 0.34306 0.08003 0.34398 C 0.07899 0.34468 0.0783 0.34653 0.07708 0.34676 C 0.07291 0.34792 0.06875 0.34769 0.06458 0.34815 C 0.05816 0.35023 0.06198 0.34954 0.0533 0.34954 L 0.0533 0.34954 " pathEditMode="relative" ptsTypes="AAAAAAAAAAAAAAAAAAAAAAAAAAAAAA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0.06134 L 0.00625 0.06134 C 0.00798 0.0574 0.00989 0.05393 0.01146 0.05 C 0.0125 0.04745 0.01284 0.04444 0.01354 0.04166 L 0.01458 0.03726 C 0.01493 0.03588 0.0151 0.03449 0.01562 0.0331 C 0.01962 0.025 0.01614 0.03287 0.01875 0.02476 C 0.02048 0.01967 0.02083 0.01921 0.02309 0.01481 C 0.02482 0.00763 0.02291 0.01342 0.02725 0.00648 C 0.02812 0.00509 0.02882 0.0037 0.02934 0.00231 C 0.02986 0.00092 0.02968 -0.0007 0.03038 -0.00186 C 0.03125 -0.00324 0.03246 -0.00371 0.0335 -0.00463 C 0.03941 -0.01019 0.03576 -0.00834 0.04201 -0.01042 C 0.04409 -0.01227 0.04635 -0.01389 0.04826 -0.01598 C 0.05364 -0.02107 0.05104 -0.01875 0.05573 -0.02292 C 0.06146 -0.03843 0.05382 -0.01945 0.06093 -0.03287 C 0.06198 -0.03449 0.06232 -0.03658 0.06302 -0.03843 C 0.06371 -0.03982 0.06458 -0.04121 0.06528 -0.0426 C 0.06597 -0.04584 0.06666 -0.04908 0.06736 -0.05255 C 0.06771 -0.0544 0.06788 -0.05625 0.0684 -0.05811 C 0.06892 -0.06042 0.06979 -0.06274 0.07048 -0.06505 C 0.07083 -0.07431 0.07083 -0.0838 0.07153 -0.09306 C 0.0717 -0.09468 0.07257 -0.09584 0.07257 -0.09723 C 0.07482 -0.14908 0.07083 -0.12593 0.07465 -0.14653 C 0.075 -0.16135 0.07517 -0.17639 0.07569 -0.19144 C 0.07587 -0.19329 0.07673 -0.19514 0.07673 -0.19699 C 0.07882 -0.23056 0.07552 -0.21551 0.07899 -0.22917 C 0.07847 -0.25116 0.07847 -0.27315 0.07778 -0.29514 C 0.07778 -0.29699 0.07656 -0.30417 0.07569 -0.30649 C 0.075 -0.30857 0.07135 -0.31482 0.07048 -0.31621 C 0.06979 -0.3176 0.06927 -0.31922 0.0684 -0.32037 C 0.06632 -0.32315 0.06458 -0.32362 0.06198 -0.32454 C 0.0526 -0.32408 0.04305 -0.32408 0.0335 -0.32315 C 0.03107 -0.32315 0.02847 -0.32292 0.02621 -0.32176 C 0.02517 -0.32153 0.02482 -0.31991 0.02413 -0.31899 L 0.02413 -0.31899 " pathEditMode="relative" ptsTypes="AAAAAAAAAAAAAAAAAAAAAAAAAAAAAAAAAA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151/5ee58ece-1d92-4fed-92b5-c0e59b4b633e/s120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81D2587-AEDE-46E5-BD45-B9D5E0351E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76" r="9380" b="15326"/>
          <a:stretch/>
        </p:blipFill>
        <p:spPr bwMode="auto">
          <a:xfrm>
            <a:off x="323528" y="0"/>
            <a:ext cx="8496944" cy="5085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913F647D-829D-4D33-8063-1AAEBB4321A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59B64C73-8024-4616-98CA-1D5D2AFE7C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40A06EA-2C64-4AB8-A04D-CA17CDC8C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454" l="0" r="10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786" y="5015412"/>
            <a:ext cx="1959228" cy="1959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CB1B015-8002-437D-B10F-51FC1810FA6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07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1987" y="4933574"/>
            <a:ext cx="1420813" cy="2041066"/>
          </a:xfrm>
          <a:prstGeom prst="rect">
            <a:avLst/>
          </a:prstGeom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46D489CA-B356-414C-ACE2-F05022B47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748" y="5062868"/>
            <a:ext cx="2772816" cy="1817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lMX2mGeoGlbXNfTlxF2HPk5fa93be41bb">
            <a:hlinkClick r:id="" action="ppaction://media"/>
            <a:extLst>
              <a:ext uri="{FF2B5EF4-FFF2-40B4-BE49-F238E27FC236}">
                <a16:creationId xmlns:a16="http://schemas.microsoft.com/office/drawing/2014/main" id="{EAB35987-502D-4AD5-8F3B-F18C07B36F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33243" y="5320691"/>
            <a:ext cx="1082037" cy="10820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86 0.0875 L -0.07586 0.0875 C -0.08489 0.08704 -0.09392 0.08681 -0.10277 0.08611 C -0.10468 0.08588 -0.11198 0.0838 -0.11406 0.08334 C -0.11614 0.08148 -0.12048 0.07755 -0.12239 0.07639 C -0.12361 0.0757 -0.12517 0.07546 -0.12656 0.075 C -0.12725 0.07315 -0.12812 0.07153 -0.12847 0.06945 C -0.13055 0.06158 -0.12864 0.06412 -0.13055 0.05718 C -0.13107 0.05533 -0.13211 0.05347 -0.13263 0.05162 C -0.13784 0.03472 -0.13194 0.0507 -0.1368 0.03796 C -0.13993 0.01713 -0.13593 0.04306 -0.13888 0.02546 C -0.13923 0.02315 -0.13941 0.02084 -0.13993 0.01875 C -0.14045 0.01597 -0.14132 0.0132 -0.14201 0.01042 C -0.14236 0.00903 -0.1427 0.00764 -0.14305 0.00625 C -0.14357 0.00347 -0.14409 -0.00046 -0.14496 -0.00324 C -0.14566 -0.00532 -0.14635 -0.00694 -0.14704 -0.00879 C -0.14757 -0.01227 -0.14809 -0.01991 -0.14913 -0.02384 C -0.14965 -0.02592 -0.15069 -0.02754 -0.15121 -0.0294 C -0.15173 -0.03125 -0.15191 -0.0331 -0.15225 -0.03495 C -0.1526 -0.03634 -0.15295 -0.03773 -0.15329 -0.03912 C -0.15364 -0.05324 -0.15347 -0.06759 -0.15434 -0.08171 C -0.15451 -0.08541 -0.15486 -0.08958 -0.15642 -0.09259 L -0.1585 -0.09676 C -0.15885 -0.1118 -0.15885 -0.12708 -0.15954 -0.14213 C -0.15954 -0.14352 -0.16041 -0.14491 -0.16059 -0.14629 C -0.16267 -0.1919 -0.15833 -0.17315 -0.1625 -0.19028 C -0.16284 -0.19398 -0.16319 -0.19768 -0.16354 -0.20116 C -0.16388 -0.20301 -0.16371 -0.20532 -0.16458 -0.20671 C -0.16527 -0.20787 -0.16666 -0.20764 -0.1677 -0.2081 C -0.17864 -0.21921 -0.16527 -0.20486 -0.175 -0.21782 C -0.17638 -0.21967 -0.18055 -0.22222 -0.18211 -0.22315 C -0.18489 -0.22685 -0.18698 -0.23009 -0.19045 -0.23287 C -0.19132 -0.23356 -0.19253 -0.23356 -0.19357 -0.23426 C -0.19635 -0.23611 -0.19739 -0.23796 -0.19965 -0.2412 C -0.20034 -0.24329 -0.20225 -0.2493 -0.20277 -0.25208 C -0.20329 -0.2544 -0.20312 -0.25671 -0.20382 -0.25903 C -0.20642 -0.26782 -0.20642 -0.26319 -0.20902 -0.26991 C -0.20972 -0.27222 -0.21041 -0.27454 -0.21111 -0.27685 C -0.21145 -0.27824 -0.21163 -0.27963 -0.21215 -0.28102 C -0.21336 -0.28472 -0.21614 -0.2919 -0.21614 -0.2919 C -0.21649 -0.29375 -0.21666 -0.29583 -0.21718 -0.29745 C -0.21892 -0.30185 -0.22465 -0.30856 -0.22656 -0.31111 C -0.23055 -0.31643 -0.22847 -0.31435 -0.23263 -0.31805 C -0.23819 -0.32916 -0.2309 -0.31574 -0.23784 -0.325 C -0.23906 -0.32662 -0.23993 -0.3287 -0.24097 -0.33055 C -0.24166 -0.33403 -0.2427 -0.33773 -0.24305 -0.34143 C -0.24409 -0.35833 -0.24305 -0.35162 -0.24513 -0.36204 C -0.24548 -0.36713 -0.24566 -0.37222 -0.24618 -0.37708 C -0.24635 -0.3794 -0.24704 -0.38171 -0.24704 -0.38403 C -0.24704 -0.39606 -0.24618 -0.40787 -0.24618 -0.41967 L -0.24618 -0.41967 " pathEditMode="relative" ptsTypes="AAAAAAAAAAAAAAAAAAAAAAAAAAAAAAAAAAAAAAAAAAAAAAAAAAA">
                                      <p:cBhvr>
                                        <p:cTn id="2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151/5ee58ece-1d92-4fed-92b5-c0e59b4b633e/s120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EEB7564A-9AEB-4892-B185-EA8BDA2E5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E4185139-8736-4D76-97C6-D4BD0B0AE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685" b="97586" l="10000" r="9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5749" y="-171400"/>
            <a:ext cx="7303338" cy="613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id="{42A5F4B1-4C5C-48C1-8F86-530667450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258" b="92070" l="9724" r="898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3150">
            <a:off x="6106232" y="3163958"/>
            <a:ext cx="3746604" cy="3706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E44C473F-8DF0-4FA1-A2A0-CD94FA8ED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320399"/>
            <a:ext cx="2362152" cy="351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9539861-3A76-4FB5-9132-79A651FAB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945" y="1273518"/>
            <a:ext cx="1769837" cy="2631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913AA99B-FE5D-4DE5-9CC5-8EEC1EC56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672" y="961846"/>
            <a:ext cx="1148704" cy="170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ZXM2t2l9pjrl1TCtiNpb4U5fa93be41bb">
            <a:hlinkClick r:id="" action="ppaction://media"/>
            <a:extLst>
              <a:ext uri="{FF2B5EF4-FFF2-40B4-BE49-F238E27FC236}">
                <a16:creationId xmlns:a16="http://schemas.microsoft.com/office/drawing/2014/main" id="{98B99E77-E4DB-442F-A5D7-1ED1469BFA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811330" y="131730"/>
            <a:ext cx="1517076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5885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151/5ee58ece-1d92-4fed-92b5-c0e59b4b633e/s120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-1"/>
            <a:ext cx="9599468" cy="7199601"/>
          </a:xfrm>
          <a:prstGeom prst="rect">
            <a:avLst/>
          </a:prstGeom>
          <a:noFill/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48BC4935-A384-4FB7-BD82-D177F9DB7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889" y="47558"/>
            <a:ext cx="4968382" cy="4218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E36A909F-4BE2-427A-8B2B-295EB4B3E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759" y="1061773"/>
            <a:ext cx="3888432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8E195986-C916-4D0B-BC35-FB112995A1C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6287" flipH="1">
            <a:off x="6673471" y="395710"/>
            <a:ext cx="1699725" cy="1136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96D827BB-AC64-4638-8FF6-AAAE3D262B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04442" flipH="1">
            <a:off x="7962773" y="1584662"/>
            <a:ext cx="1025746" cy="1111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5AE56983-0256-4C10-9738-DB068E9E09F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84005" y="2242652"/>
            <a:ext cx="687838" cy="686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4CC5D353-7269-41C9-8DCE-1EA2FC2B4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42" y="608015"/>
            <a:ext cx="3638344" cy="330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76F1909D-27D5-40A3-B40B-75D152C4EB6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61" y="964076"/>
            <a:ext cx="666323" cy="702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CDBC9B70-BE4F-4415-8CDD-671977A823A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6032" flipH="1">
            <a:off x="1444295" y="1926936"/>
            <a:ext cx="545823" cy="447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910D78AD-276D-4D8C-8FC7-F63DF76C4E1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04442" flipH="1">
            <a:off x="1996725" y="354794"/>
            <a:ext cx="1025746" cy="1111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3">
            <a:extLst>
              <a:ext uri="{FF2B5EF4-FFF2-40B4-BE49-F238E27FC236}">
                <a16:creationId xmlns:a16="http://schemas.microsoft.com/office/drawing/2014/main" id="{37E7A8EF-6D2A-40FD-A335-0E2E432E3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976" y="5503455"/>
            <a:ext cx="352425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3">
            <a:extLst>
              <a:ext uri="{FF2B5EF4-FFF2-40B4-BE49-F238E27FC236}">
                <a16:creationId xmlns:a16="http://schemas.microsoft.com/office/drawing/2014/main" id="{3A23C4E7-393C-4498-B048-92B8886FE5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996348"/>
            <a:ext cx="352425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5" descr="https://avatanplus.com/files/resources/original/58458c75ac00a158cfacabc9.png">
            <a:extLst>
              <a:ext uri="{FF2B5EF4-FFF2-40B4-BE49-F238E27FC236}">
                <a16:creationId xmlns:a16="http://schemas.microsoft.com/office/drawing/2014/main" id="{E5B0CC17-5603-48A8-8528-FA7C41C8F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6416">
            <a:off x="3180480" y="6018285"/>
            <a:ext cx="4106974" cy="130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EAA6A8-FB88-42B0-ACE6-B1C75DF5B10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82434" y="3327923"/>
            <a:ext cx="2200847" cy="332870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6FB90CD-1D8B-4529-86D0-8EFD47F3380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297694" y="2294264"/>
            <a:ext cx="4523624" cy="5011346"/>
          </a:xfrm>
          <a:prstGeom prst="rect">
            <a:avLst/>
          </a:prstGeom>
        </p:spPr>
      </p:pic>
      <p:pic>
        <p:nvPicPr>
          <p:cNvPr id="5" name="QbBYgg9kxEnei3tnd1C8rK5fabdf2c1bb">
            <a:hlinkClick r:id="" action="ppaction://media"/>
            <a:extLst>
              <a:ext uri="{FF2B5EF4-FFF2-40B4-BE49-F238E27FC236}">
                <a16:creationId xmlns:a16="http://schemas.microsoft.com/office/drawing/2014/main" id="{9FDC0EF9-E155-490C-BF8E-117E0E8BA0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533068" y="287414"/>
            <a:ext cx="1266666" cy="126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929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69 0.10509 L -0.12569 0.10509 C -0.13958 0.10602 -0.1533 0.10764 -0.16701 0.10787 C -0.18055 0.1081 -0.20173 0.11366 -0.21649 0.1037 C -0.21771 0.10301 -0.21857 0.10185 -0.21962 0.10092 C -0.22066 0.09861 -0.22153 0.09629 -0.22274 0.09421 C -0.22361 0.09259 -0.22482 0.09143 -0.22587 0.09004 C -0.2276 0.0868 -0.22934 0.08356 -0.2309 0.08032 C -0.23125 0.07847 -0.2316 0.07662 -0.23194 0.07477 C -0.23229 0.07338 -0.23281 0.07222 -0.23298 0.07083 C -0.23351 0.06805 -0.23351 0.06528 -0.23403 0.0625 C -0.23455 0.06041 -0.23559 0.05903 -0.23611 0.05694 C -0.23698 0.05416 -0.23993 0.03889 -0.24028 0.03634 C -0.24392 0.01065 -0.23941 0.03565 -0.24236 0.01991 C -0.24271 0.01018 -0.24271 0.00069 -0.2434 -0.00903 C -0.2434 -0.01088 -0.24444 -0.0125 -0.24444 -0.01459 C -0.24479 -0.07685 -0.24444 -0.13912 -0.24444 -0.20139 L -0.24444 -0.20139 " pathEditMode="relative" ptsTypes="AAAAAAAAAAAAAAAAAA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15151/5ee58ece-1d92-4fed-92b5-c0e59b4b633e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6937" y="-241084"/>
            <a:ext cx="9410937" cy="7058203"/>
          </a:xfrm>
          <a:prstGeom prst="rect">
            <a:avLst/>
          </a:prstGeom>
          <a:noFill/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1C84981A-CB6F-442D-8840-C1830FAEA71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08720"/>
            <a:ext cx="6988764" cy="564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805DDD52-81EE-4C83-833B-08D990B234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41167"/>
            <a:ext cx="2457169" cy="190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F801F71-2503-486F-83E4-13D79FAA2844}"/>
              </a:ext>
            </a:extLst>
          </p:cNvPr>
          <p:cNvSpPr/>
          <p:nvPr/>
        </p:nvSpPr>
        <p:spPr>
          <a:xfrm>
            <a:off x="-266937" y="1147"/>
            <a:ext cx="97210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">
              <a:avLst>
                <a:gd name="adj" fmla="val 21442539"/>
              </a:avLst>
            </a:prstTxWarp>
            <a:spAutoFit/>
          </a:bodyPr>
          <a:lstStyle/>
          <a:p>
            <a:pPr algn="ctr"/>
            <a:r>
              <a:rPr lang="ru-RU" sz="8800" b="1" cap="none" spc="0" dirty="0">
                <a:ln w="38100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7691888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</TotalTime>
  <Words>62</Words>
  <Application>Microsoft Office PowerPoint</Application>
  <PresentationFormat>Экран (4:3)</PresentationFormat>
  <Paragraphs>11</Paragraphs>
  <Slides>9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Monotype Corsiva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MSR</dc:creator>
  <cp:lastModifiedBy>yser</cp:lastModifiedBy>
  <cp:revision>92</cp:revision>
  <dcterms:created xsi:type="dcterms:W3CDTF">2019-11-24T09:54:05Z</dcterms:created>
  <dcterms:modified xsi:type="dcterms:W3CDTF">2020-11-17T12:27:01Z</dcterms:modified>
</cp:coreProperties>
</file>