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0"/>
            <a:ext cx="8229600" cy="4005064"/>
          </a:xfrm>
        </p:spPr>
        <p:txBody>
          <a:bodyPr>
            <a:normAutofit/>
          </a:bodyPr>
          <a:lstStyle/>
          <a:p>
            <a:r>
              <a:rPr lang="ru-RU" b="1" cap="all" dirty="0" smtClean="0"/>
              <a:t/>
            </a:r>
            <a:br>
              <a:rPr lang="ru-RU" b="1" cap="all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cap="all" dirty="0" smtClean="0"/>
              <a:t>10 </a:t>
            </a:r>
            <a:r>
              <a:rPr lang="ru-RU" b="1" cap="all" dirty="0" smtClean="0"/>
              <a:t>НАУЧНЫХ ГОЛОВОЛОМОК, КОТОРЫЕ ПОМОЖЕТ РЕШИТЬ АНТАРКТИДА</a:t>
            </a:r>
            <a:br>
              <a:rPr lang="ru-RU" b="1" cap="all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0" name="AutoShape 2" descr="Географический диктант | Русское географическое обществ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175 лет назад было основано Русское географическое общество | Новости  сибирской нау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Наши партнеры • IQ Vect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Наши партнеры • IQ Vect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ровавый водопад. Фото: wikipedia.or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7704856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Долина Мак-Мёрдо. Фото: wikipedia.or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7560840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Фото: pixabay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0688"/>
            <a:ext cx="7488832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то: pixabay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7695760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Фото: wikipedia.or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776864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Фото: pixabay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992888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Инфографика пресс-служба Р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992888" cy="6810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Спутниковые снимки Антарктиды. Сайт: Фото: gazzetta.g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608512" cy="3035818"/>
          </a:xfrm>
          <a:prstGeom prst="rect">
            <a:avLst/>
          </a:prstGeom>
          <a:noFill/>
        </p:spPr>
      </p:pic>
      <p:pic>
        <p:nvPicPr>
          <p:cNvPr id="18436" name="Picture 4" descr="Фото: pixabay.co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4674" y="3140968"/>
            <a:ext cx="5269326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Фото: pixabay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848872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Вершина Эребуса. Фото: wikipedia.or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632848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Метеорит ALH84001. Фото: сайт nasa.go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92696"/>
            <a:ext cx="7632848" cy="55446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0</TotalTime>
  <Words>0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Метро</vt:lpstr>
      <vt:lpstr>  10 НАУЧНЫХ ГОЛОВОЛОМОК, КОТОРЫЕ ПОМОЖЕТ РЕШИТЬ АНТАРКТИДА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10 НАУЧНЫХ ГОЛОВОЛОМОК, КОТОРЫЕ ПОМОЖЕТ РЕШИТЬ АНТАРКТИДА </dc:title>
  <dc:creator>Школа</dc:creator>
  <cp:lastModifiedBy>Windows User</cp:lastModifiedBy>
  <cp:revision>1</cp:revision>
  <dcterms:created xsi:type="dcterms:W3CDTF">2022-02-08T14:07:51Z</dcterms:created>
  <dcterms:modified xsi:type="dcterms:W3CDTF">2022-02-08T14:55:47Z</dcterms:modified>
</cp:coreProperties>
</file>