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257" r:id="rId3"/>
    <p:sldId id="274" r:id="rId4"/>
    <p:sldId id="275" r:id="rId5"/>
    <p:sldId id="276" r:id="rId6"/>
    <p:sldId id="272" r:id="rId7"/>
    <p:sldId id="259" r:id="rId8"/>
    <p:sldId id="273" r:id="rId9"/>
    <p:sldId id="277" r:id="rId10"/>
    <p:sldId id="27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28" autoAdjust="0"/>
    <p:restoredTop sz="93829" autoAdjust="0"/>
  </p:normalViewPr>
  <p:slideViewPr>
    <p:cSldViewPr>
      <p:cViewPr>
        <p:scale>
          <a:sx n="60" d="100"/>
          <a:sy n="60" d="100"/>
        </p:scale>
        <p:origin x="-1662" y="-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30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B620BE-6545-4F28-8EB6-B377B8AC3AA4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F52D2-400C-4D1D-9055-A02E5100D6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5816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Фотка! (украинский)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F52D2-400C-4D1D-9055-A02E5100D68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9D9D5E-29B9-42C9-AE07-8C8271721781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5A640B-4302-4976-9202-61E5E30A2F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9D9D5E-29B9-42C9-AE07-8C8271721781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5A640B-4302-4976-9202-61E5E30A2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9D9D5E-29B9-42C9-AE07-8C8271721781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5A640B-4302-4976-9202-61E5E30A2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9D9D5E-29B9-42C9-AE07-8C8271721781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5A640B-4302-4976-9202-61E5E30A2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9D9D5E-29B9-42C9-AE07-8C8271721781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5A640B-4302-4976-9202-61E5E30A2F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9D9D5E-29B9-42C9-AE07-8C8271721781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5A640B-4302-4976-9202-61E5E30A2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9D9D5E-29B9-42C9-AE07-8C8271721781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5A640B-4302-4976-9202-61E5E30A2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9D9D5E-29B9-42C9-AE07-8C8271721781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5A640B-4302-4976-9202-61E5E30A2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9D9D5E-29B9-42C9-AE07-8C8271721781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5A640B-4302-4976-9202-61E5E30A2F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9D9D5E-29B9-42C9-AE07-8C8271721781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5A640B-4302-4976-9202-61E5E30A2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9D9D5E-29B9-42C9-AE07-8C8271721781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5A640B-4302-4976-9202-61E5E30A2F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39D9D5E-29B9-42C9-AE07-8C8271721781}" type="datetimeFigureOut">
              <a:rPr lang="ru-RU" smtClean="0"/>
              <a:pPr/>
              <a:t>06.05.2019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E5A640B-4302-4976-9202-61E5E30A2F8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ДАША.865DAD47401A412\Мои документы\мама\презентация\ac6a0b106f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-22166"/>
            <a:ext cx="5130970" cy="68801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785794"/>
            <a:ext cx="7145968" cy="285923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Танец в жизни школьника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059832" y="4797152"/>
            <a:ext cx="5704098" cy="1703682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>
                <a:latin typeface="Cambria" pitchFamily="18" charset="0"/>
              </a:rPr>
              <a:t>Выполнила </a:t>
            </a:r>
            <a:r>
              <a:rPr lang="ru-RU" sz="1800" dirty="0" smtClean="0">
                <a:latin typeface="Cambria" pitchFamily="18" charset="0"/>
              </a:rPr>
              <a:t>:</a:t>
            </a:r>
          </a:p>
          <a:p>
            <a:pPr algn="r"/>
            <a:r>
              <a:rPr lang="ru-RU" sz="1800" dirty="0" smtClean="0">
                <a:latin typeface="Cambria" pitchFamily="18" charset="0"/>
              </a:rPr>
              <a:t>педагог дополнительного образования</a:t>
            </a:r>
          </a:p>
          <a:p>
            <a:pPr algn="r"/>
            <a:r>
              <a:rPr lang="ru-RU" sz="1800" dirty="0" smtClean="0">
                <a:latin typeface="Cambria" pitchFamily="18" charset="0"/>
              </a:rPr>
              <a:t> </a:t>
            </a:r>
            <a:r>
              <a:rPr lang="ru-RU" sz="1800" dirty="0" err="1" smtClean="0">
                <a:latin typeface="Cambria" pitchFamily="18" charset="0"/>
              </a:rPr>
              <a:t>Латыпова</a:t>
            </a:r>
            <a:r>
              <a:rPr lang="ru-RU" sz="1800" dirty="0" smtClean="0">
                <a:latin typeface="Cambria" pitchFamily="18" charset="0"/>
              </a:rPr>
              <a:t> А.М.</a:t>
            </a:r>
            <a:endParaRPr lang="ru-RU" sz="1800" dirty="0">
              <a:latin typeface="Cambr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5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5"/>
      <p:bldP spid="5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Список использованных источников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900" dirty="0" err="1" smtClean="0"/>
              <a:t>Шкурко</a:t>
            </a:r>
            <a:r>
              <a:rPr lang="ru-RU" sz="1900" dirty="0" smtClean="0"/>
              <a:t> Т.А. Танцевально-экспрессивный тренинг. </a:t>
            </a:r>
            <a:r>
              <a:rPr lang="ru-RU" sz="1900" dirty="0" err="1" smtClean="0"/>
              <a:t>С-Пб</a:t>
            </a:r>
            <a:r>
              <a:rPr lang="ru-RU" sz="1900" dirty="0" smtClean="0"/>
              <a:t>.: Издательство «Речь», 2005. – 192 стр.</a:t>
            </a:r>
          </a:p>
          <a:p>
            <a:pPr lvl="0"/>
            <a:r>
              <a:rPr lang="ru-RU" sz="1900" dirty="0" err="1" smtClean="0"/>
              <a:t>Пасютинская</a:t>
            </a:r>
            <a:r>
              <a:rPr lang="ru-RU" sz="1900" dirty="0" smtClean="0"/>
              <a:t> В.М. Волшебный мир танца. – М., Просвещение, 1985.</a:t>
            </a:r>
          </a:p>
          <a:p>
            <a:pPr lvl="0"/>
            <a:r>
              <a:rPr lang="ru-RU" sz="1900" dirty="0" smtClean="0"/>
              <a:t>Васильева Т.К. Секрет танца. ТОО «Диамант», ООО «Золотой век», 1997.</a:t>
            </a:r>
          </a:p>
          <a:p>
            <a:pPr lvl="0"/>
            <a:r>
              <a:rPr lang="ru-RU" sz="1900" dirty="0" smtClean="0"/>
              <a:t>Пуртова Т.В., Беликова А.Н., </a:t>
            </a:r>
            <a:r>
              <a:rPr lang="ru-RU" sz="1900" dirty="0" err="1" smtClean="0"/>
              <a:t>Кветная</a:t>
            </a:r>
            <a:r>
              <a:rPr lang="ru-RU" sz="1900" dirty="0" smtClean="0"/>
              <a:t> О.В. Учите детей танцевать. Москва, 2003.</a:t>
            </a:r>
          </a:p>
          <a:p>
            <a:pPr lvl="0"/>
            <a:r>
              <a:rPr lang="ru-RU" sz="1900" dirty="0" err="1" smtClean="0"/>
              <a:t>Кюль</a:t>
            </a:r>
            <a:r>
              <a:rPr lang="ru-RU" sz="1900" dirty="0" smtClean="0"/>
              <a:t> </a:t>
            </a:r>
            <a:r>
              <a:rPr lang="ru-RU" sz="1900" dirty="0" err="1" smtClean="0"/>
              <a:t>Торстен</a:t>
            </a:r>
            <a:r>
              <a:rPr lang="ru-RU" sz="1900" dirty="0" smtClean="0"/>
              <a:t> Энциклопедия танцев. Издательство «Мой мир», 2008.</a:t>
            </a:r>
          </a:p>
          <a:p>
            <a:pPr lvl="0"/>
            <a:r>
              <a:rPr lang="ru-RU" sz="1900" dirty="0" smtClean="0"/>
              <a:t>Касаткина Л.В. Танец – это жизнь. Санкт-Петербург, 2006</a:t>
            </a:r>
          </a:p>
          <a:p>
            <a:pPr lvl="0"/>
            <a:r>
              <a:rPr lang="ru-RU" sz="1900" dirty="0" smtClean="0"/>
              <a:t>Попов В., Суслов Ф., </a:t>
            </a:r>
            <a:r>
              <a:rPr lang="ru-RU" sz="1900" dirty="0" err="1" smtClean="0"/>
              <a:t>Ливадо</a:t>
            </a:r>
            <a:r>
              <a:rPr lang="ru-RU" sz="1900" dirty="0" smtClean="0"/>
              <a:t> Е. Пластика тела. Москва, «Физкультура и спорт», 1997 г. 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571480"/>
            <a:ext cx="3571900" cy="5572164"/>
          </a:xfrm>
        </p:spPr>
        <p:txBody>
          <a:bodyPr>
            <a:normAutofit fontScale="92500"/>
          </a:bodyPr>
          <a:lstStyle/>
          <a:p>
            <a:pPr marL="0" indent="365125">
              <a:buNone/>
            </a:pPr>
            <a:r>
              <a:rPr lang="ru-RU" sz="2400" dirty="0" smtClean="0">
                <a:latin typeface="Book Antiqua" pitchFamily="18" charset="0"/>
              </a:rPr>
              <a:t>Танец – это уникальное по своей сути явление, в котором слились воедино и ритм, и движение, и самовыражение, и самосовершенствование, и энергия, и задор… Это прекрасная возможность стать здоровым, жизнерадостным, грациозным и уверенным в себе независимо от возраста, танцевального опыта и способностей.</a:t>
            </a:r>
            <a:endParaRPr lang="ru-RU" sz="2400" dirty="0">
              <a:latin typeface="Book Antiqua" pitchFamily="18" charset="0"/>
            </a:endParaRPr>
          </a:p>
        </p:txBody>
      </p:sp>
      <p:pic>
        <p:nvPicPr>
          <p:cNvPr id="1030" name="Picture 6" descr="C:\Documents and Settings\ДАША.865DAD47401A412\Мои документы\Downloads\31251839_Andrey_Atroshenko_Balerin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500042"/>
            <a:ext cx="428625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             Актуальность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Наши дети в школе сидят неподвижно по сорок минут и только на перемене они могут немного подвигаться. Мышцы застаиваются и остаются в напряжении, а это приводит к различным заболеваниям, гиподинамии, стрессам, депрессии, непониманию и неприятию себя самого и окружающих. В то время как в обществе возрастает потребность в высокоинтеллектуальных творческих личностях, здоровых физически и психически.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Проблема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Статистические данные показывают, что уровень состояния здоровья (физического и </a:t>
            </a:r>
            <a:r>
              <a:rPr lang="ru-RU" dirty="0" err="1" smtClean="0"/>
              <a:t>психоэмоционального</a:t>
            </a:r>
            <a:r>
              <a:rPr lang="ru-RU" dirty="0" smtClean="0"/>
              <a:t>) детей ежегодно падает. В современном учебном процессе мы сталкиваемся с множеством проблем, связанных с эмоциональным напряжением учащихся,</a:t>
            </a:r>
            <a:r>
              <a:rPr lang="ru-RU" b="1" dirty="0" smtClean="0"/>
              <a:t> </a:t>
            </a:r>
            <a:r>
              <a:rPr lang="ru-RU" dirty="0" smtClean="0"/>
              <a:t>которое отрицательно влияет на все сферы жизнедеятельности: на учебу, на общение, как с учителями, так и со сверстниками, на здоровье и общий уровень психологического благополучия.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Проектная идея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Основная идея проекта заключается в том, чтобы современные дети, как можно чаще занимались танцами в доступном для них режиме для улучшения своего здоровья, эмоционального состояния и для культурного общения друг с другом.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Цель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активизировать творческую деятельность школьника, гармонизировать психическое состояние, укрепить физическое здоровье средствами создания системы танцевальных переменок в школе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latin typeface="Book Antiqua" pitchFamily="18" charset="0"/>
              </a:rPr>
              <a:t>Задачи  проекта:</a:t>
            </a:r>
            <a:endParaRPr lang="ru-RU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47800"/>
            <a:ext cx="7862150" cy="4800600"/>
          </a:xfrm>
        </p:spPr>
        <p:txBody>
          <a:bodyPr>
            <a:normAutofit/>
          </a:bodyPr>
          <a:lstStyle/>
          <a:p>
            <a:pPr lvl="0"/>
            <a:r>
              <a:rPr lang="ru-RU" sz="2000" dirty="0" smtClean="0">
                <a:latin typeface="Book Antiqua" pitchFamily="18" charset="0"/>
              </a:rPr>
              <a:t> </a:t>
            </a:r>
            <a:r>
              <a:rPr lang="ru-RU" sz="2000" dirty="0" smtClean="0"/>
              <a:t>на основе анализа научной литературы уточнить влияние танца на организм ребенка;</a:t>
            </a:r>
          </a:p>
          <a:p>
            <a:pPr lvl="0"/>
            <a:r>
              <a:rPr lang="ru-RU" sz="2000" dirty="0" smtClean="0"/>
              <a:t>обосновать целесообразность использования танца, как средства изменения физического и психического состояния человека;</a:t>
            </a:r>
          </a:p>
          <a:p>
            <a:pPr lvl="0"/>
            <a:r>
              <a:rPr lang="ru-RU" sz="2000" dirty="0" smtClean="0"/>
              <a:t>подобрать познавательный видеоматериал о пользе танца, создать видеофильм и продемонстрировать для учащихся;</a:t>
            </a:r>
          </a:p>
          <a:p>
            <a:pPr lvl="0"/>
            <a:r>
              <a:rPr lang="ru-RU" sz="2000" dirty="0" smtClean="0"/>
              <a:t>мотивировать школьников на реализацию проекта;</a:t>
            </a:r>
          </a:p>
          <a:p>
            <a:pPr lvl="0"/>
            <a:r>
              <a:rPr lang="ru-RU" sz="2000" dirty="0" smtClean="0"/>
              <a:t>организовать инициативную группу детей, которые будут задавать тему, стиль и направление танца во время танцевальных переменок»;</a:t>
            </a:r>
          </a:p>
          <a:p>
            <a:pPr lvl="0"/>
            <a:r>
              <a:rPr lang="ru-RU" sz="2000" dirty="0" smtClean="0"/>
              <a:t>создать условия для доступного массового процесса занятиями танцами с учащимися школы;</a:t>
            </a:r>
          </a:p>
          <a:p>
            <a:pPr algn="just"/>
            <a:endParaRPr lang="ru-RU" sz="2000" dirty="0" smtClean="0">
              <a:latin typeface="Book Antiqua" pitchFamily="18" charset="0"/>
            </a:endParaRPr>
          </a:p>
        </p:txBody>
      </p:sp>
      <p:pic>
        <p:nvPicPr>
          <p:cNvPr id="4098" name="Picture 2" descr="C:\Documents and Settings\ДАША.865DAD47401A412\Мои документы\Downloads\thumbnail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14290"/>
            <a:ext cx="876300" cy="1181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dirty="0" smtClean="0"/>
              <a:t> </a:t>
            </a:r>
            <a:r>
              <a:rPr lang="ru-RU" b="1" dirty="0" smtClean="0"/>
              <a:t>Этапы реализации проекта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 </a:t>
            </a:r>
            <a:r>
              <a:rPr lang="ru-RU" b="1" i="1" dirty="0" smtClean="0"/>
              <a:t>Предварительный этап: </a:t>
            </a:r>
            <a:endParaRPr lang="ru-RU" dirty="0" smtClean="0"/>
          </a:p>
          <a:p>
            <a:r>
              <a:rPr lang="ru-RU" dirty="0" smtClean="0"/>
              <a:t>- анализ научной литературы;</a:t>
            </a:r>
          </a:p>
          <a:p>
            <a:r>
              <a:rPr lang="ru-RU" dirty="0" smtClean="0"/>
              <a:t>- подборка видеоматериала;</a:t>
            </a:r>
          </a:p>
          <a:p>
            <a:r>
              <a:rPr lang="ru-RU" dirty="0" smtClean="0"/>
              <a:t>- подборка музыки.</a:t>
            </a:r>
          </a:p>
          <a:p>
            <a:r>
              <a:rPr lang="ru-RU" b="1" i="1" dirty="0" smtClean="0"/>
              <a:t>Подготовительный этап</a:t>
            </a:r>
            <a:r>
              <a:rPr lang="ru-RU" dirty="0" smtClean="0"/>
              <a:t>: </a:t>
            </a:r>
          </a:p>
          <a:p>
            <a:r>
              <a:rPr lang="ru-RU" dirty="0" smtClean="0"/>
              <a:t>- мотивирование участников проекта; </a:t>
            </a:r>
          </a:p>
          <a:p>
            <a:r>
              <a:rPr lang="ru-RU" dirty="0" smtClean="0"/>
              <a:t>- демонстрация видеофильма «Танец – это жизнь»;                           - организация инициативной группы.</a:t>
            </a:r>
          </a:p>
          <a:p>
            <a:r>
              <a:rPr lang="ru-RU" b="1" i="1" dirty="0" smtClean="0"/>
              <a:t>Основной этап: </a:t>
            </a:r>
            <a:endParaRPr lang="ru-RU" dirty="0" smtClean="0"/>
          </a:p>
          <a:p>
            <a:r>
              <a:rPr lang="ru-RU" dirty="0" smtClean="0"/>
              <a:t>- трансляция видео различных танцев на информационных панелях;</a:t>
            </a:r>
          </a:p>
          <a:p>
            <a:r>
              <a:rPr lang="ru-RU" dirty="0" smtClean="0"/>
              <a:t>- реализация «танцевальных переменок»; - корректировка направления работы с учетом интересов и склонностей школьников.</a:t>
            </a:r>
          </a:p>
          <a:p>
            <a:r>
              <a:rPr lang="ru-RU" b="1" i="1" dirty="0" smtClean="0"/>
              <a:t>Обобщающий этап:</a:t>
            </a:r>
            <a:endParaRPr lang="ru-RU" dirty="0" smtClean="0"/>
          </a:p>
          <a:p>
            <a:r>
              <a:rPr lang="ru-RU" dirty="0" smtClean="0"/>
              <a:t>- анализ результативности танцевальной деятельности школьников;</a:t>
            </a:r>
          </a:p>
          <a:p>
            <a:r>
              <a:rPr lang="ru-RU" dirty="0" smtClean="0"/>
              <a:t>- презентация проекта.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Ожидаемые результаты, целевые показатели проекта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dirty="0" smtClean="0"/>
              <a:t>Эффективность реализации проекта будет определяться следующими показателями:</a:t>
            </a:r>
          </a:p>
          <a:p>
            <a:r>
              <a:rPr lang="ru-RU" dirty="0" smtClean="0"/>
              <a:t>- создании танцевально - </a:t>
            </a:r>
            <a:r>
              <a:rPr lang="ru-RU" dirty="0" err="1" smtClean="0"/>
              <a:t>оздоравливающей</a:t>
            </a:r>
            <a:r>
              <a:rPr lang="ru-RU" dirty="0" smtClean="0"/>
              <a:t> среды в школе;</a:t>
            </a:r>
          </a:p>
          <a:p>
            <a:r>
              <a:rPr lang="ru-RU" dirty="0" smtClean="0"/>
              <a:t>- овладение учениками современными технологиями </a:t>
            </a:r>
            <a:r>
              <a:rPr lang="ru-RU" dirty="0" err="1" smtClean="0"/>
              <a:t>здоровьесбережения</a:t>
            </a:r>
            <a:endParaRPr lang="ru-RU" dirty="0" smtClean="0"/>
          </a:p>
          <a:p>
            <a:r>
              <a:rPr lang="ru-RU" dirty="0" smtClean="0"/>
              <a:t>- повышение приоритета здорового образа жизни у всех участников образовательного процесса;</a:t>
            </a:r>
          </a:p>
          <a:p>
            <a:r>
              <a:rPr lang="ru-RU" dirty="0" smtClean="0"/>
              <a:t>- повышение престижа ЗОЖ в школе;</a:t>
            </a:r>
          </a:p>
          <a:p>
            <a:r>
              <a:rPr lang="ru-RU" dirty="0" smtClean="0"/>
              <a:t>- повышение толерантности учащихся.  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Другая 3">
      <a:dk1>
        <a:srgbClr val="0C0C0C"/>
      </a:dk1>
      <a:lt1>
        <a:srgbClr val="F4EFF7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7D4D99"/>
      </a:accent6>
      <a:hlink>
        <a:srgbClr val="410082"/>
      </a:hlink>
      <a:folHlink>
        <a:srgbClr val="93296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326</TotalTime>
  <Words>598</Words>
  <Application>Microsoft Office PowerPoint</Application>
  <PresentationFormat>Экран (4:3)</PresentationFormat>
  <Paragraphs>53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Танец в жизни школьника </vt:lpstr>
      <vt:lpstr>Слайд 2</vt:lpstr>
      <vt:lpstr>              Актуальность </vt:lpstr>
      <vt:lpstr>Проблема</vt:lpstr>
      <vt:lpstr>Проектная идея</vt:lpstr>
      <vt:lpstr>Цель проекта:</vt:lpstr>
      <vt:lpstr>Задачи  проекта:</vt:lpstr>
      <vt:lpstr>  Этапы реализации проекта </vt:lpstr>
      <vt:lpstr>Ожидаемые результаты, целевые показатели проекта </vt:lpstr>
      <vt:lpstr>Список использованных источников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дополнительной образовательной программы хореографического коллектива «Сияние»</dc:title>
  <dc:creator>ДАША</dc:creator>
  <cp:lastModifiedBy>User</cp:lastModifiedBy>
  <cp:revision>40</cp:revision>
  <dcterms:created xsi:type="dcterms:W3CDTF">2010-10-12T12:20:07Z</dcterms:created>
  <dcterms:modified xsi:type="dcterms:W3CDTF">2019-05-06T13:43:25Z</dcterms:modified>
</cp:coreProperties>
</file>