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58" r:id="rId4"/>
    <p:sldId id="259" r:id="rId5"/>
    <p:sldId id="260" r:id="rId6"/>
    <p:sldId id="261" r:id="rId7"/>
    <p:sldId id="262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ECB3D4-1B34-4E8A-90E0-0C642E7E6F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C04A57E-A9CC-4809-899E-542F6A7A64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1E6523-6AED-4E97-BF96-29A21F221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33760-1A4D-443E-BFBA-BD24184E1719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572696-2C3C-4834-AC24-7C181F003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5CCF6D-F363-4C42-BAD1-000DC624A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903BE-52F6-47F3-8CFB-A442DA0E0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422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856CBA-B1A5-495F-88E2-9B86DA033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04562A1-B904-4BB6-94F4-81E6C3F363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F4A75B-E3F5-405F-961C-BC998890A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33760-1A4D-443E-BFBA-BD24184E1719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EF276E-DF5A-4E8C-83E6-47B83330B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0DE56E-98B7-4D2D-B351-1A34D1359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903BE-52F6-47F3-8CFB-A442DA0E0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030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4638165-550B-465E-A7F2-2A95D07079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05512EC-DEED-460C-A8D3-EAA1C29818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59C97-3BC7-4D10-9D3D-D5DEBF82A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33760-1A4D-443E-BFBA-BD24184E1719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1200AC-DA53-416F-8B8E-EF5A26CBC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B614B2-9804-455A-9532-1B51ED3B0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903BE-52F6-47F3-8CFB-A442DA0E0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691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AE8B81-586F-42A6-ACEE-F6D62DF2B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51EDFE-4F35-4E7E-B73E-18D3DAA33A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07D0F4A-84A6-4DC7-AD47-D7F1932E2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33760-1A4D-443E-BFBA-BD24184E1719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748C54A-31F5-481A-A173-E1C614232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87407D-C17E-4B49-A650-3207A16F2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903BE-52F6-47F3-8CFB-A442DA0E0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632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D1C1A4-BB80-4F77-AB37-1DEE41623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E88FE9-83AA-4778-B85B-B71821C1FE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8922CD-B5DA-447C-B0D4-74DACB2D6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33760-1A4D-443E-BFBA-BD24184E1719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58E572-E861-4868-9DE4-9E9CE129C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6E9003-0CCE-4897-A0E7-72105BCC3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903BE-52F6-47F3-8CFB-A442DA0E0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18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B6831F-5E5F-4BC1-8C48-16B946F69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399575-9E47-48C4-BC7F-9AD13FC5F7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04A6F4A-2204-4858-9897-E39B5343B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5B5A70-131B-4FED-8326-D0538A7F2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33760-1A4D-443E-BFBA-BD24184E1719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0FB9CF4-D13D-4232-8EC9-7E201253F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37683B6-A912-448F-886C-8C1F074A8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903BE-52F6-47F3-8CFB-A442DA0E0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384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C0F5A5-C5B2-45B8-AEC2-7DFDCF9C8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874768-BB3A-473A-892A-EEE274B493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D90FDA5-AA5F-4188-98B3-4A6C0E5D16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C3959EF-2B3C-41C0-91B1-DD2D22FD50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187D5BE-5E09-432F-9EF0-9A6F19B28D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387B5A8-DBCA-4C19-B0AE-AF6A9D952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33760-1A4D-443E-BFBA-BD24184E1719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B83D400-DCB6-4D9B-8ECE-B4379672D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AD3E5FA-350B-4F5E-BFF8-42E0228B2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903BE-52F6-47F3-8CFB-A442DA0E0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062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C7145D-1244-4487-B256-1953EB49D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7E9177F-9490-4C4D-8312-CCB7D751A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33760-1A4D-443E-BFBA-BD24184E1719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77AFBDF-7A90-4AD8-B71D-5A1D1752C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E0BA90C-AA51-4AD3-B974-563BF5954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903BE-52F6-47F3-8CFB-A442DA0E0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529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3BD7DFF-5B7D-4612-93C1-1757DA6A5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33760-1A4D-443E-BFBA-BD24184E1719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BBDD518-CBAC-4290-B595-3CF0449AB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C5C68C2-67AC-4164-B76F-48EF89A75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903BE-52F6-47F3-8CFB-A442DA0E0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747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14DBA-A45D-4535-BFC0-A036F107C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D32267-4396-40A2-805E-F65638E970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48C24EA-3646-4C0C-86D3-64BF97C98E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F217FA9-024D-4D09-BE1F-489C0C84A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33760-1A4D-443E-BFBA-BD24184E1719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5F2ABBC-3285-4935-98BF-B6F95DA45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C50019D-B83F-41A2-B1F7-4B022117B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903BE-52F6-47F3-8CFB-A442DA0E0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873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56CE84-B64B-4829-82AE-CB55B7E99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6A60A89-12DE-4306-BAF3-25C9AF9B72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A48B77E-7433-48AD-B619-BB9A3E55B6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ECF7EA-4797-4870-B388-EF05E2599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33760-1A4D-443E-BFBA-BD24184E1719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4E14C9-09A5-4352-97F9-0A60A5500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C96401-282F-4FAC-B7EB-F7B46A0F4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903BE-52F6-47F3-8CFB-A442DA0E0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076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8A6B34-CB72-4374-9221-54D7CA395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BEBFA54-8D59-4199-B966-E7C126092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C375F3-9F82-413E-98F2-AFE8952312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33760-1A4D-443E-BFBA-BD24184E1719}" type="datetimeFigureOut">
              <a:rPr lang="ru-RU" smtClean="0"/>
              <a:t>30.08.2021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4C9235-DFE7-4157-90F7-FF447070C6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C9AC959-96A2-402E-B3CF-4441602983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903BE-52F6-47F3-8CFB-A442DA0E0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42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C9D25B-1406-4E2D-A7A0-EA18C22C0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013B375-EB09-4F9F-99D8-EA3407668A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93" y="365125"/>
            <a:ext cx="10962967" cy="6222488"/>
          </a:xfrm>
        </p:spPr>
      </p:pic>
    </p:spTree>
    <p:extLst>
      <p:ext uri="{BB962C8B-B14F-4D97-AF65-F5344CB8AC3E}">
        <p14:creationId xmlns:p14="http://schemas.microsoft.com/office/powerpoint/2010/main" val="523627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6E6D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634BAB-DF23-4B54-A60C-7FC79F595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Нобелевская премия</a:t>
            </a:r>
          </a:p>
        </p:txBody>
      </p:sp>
      <p:pic>
        <p:nvPicPr>
          <p:cNvPr id="5" name="Объект 4" descr="Изображение выглядит как текст, стол, деревянный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31A19AB6-2A4C-4777-9A55-0A424AD873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279831"/>
            <a:ext cx="7188199" cy="429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51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20FC1A-A45D-41EE-8BD2-967E1FFC2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614" y="1783959"/>
            <a:ext cx="4087306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Иван Алексеевич Бунин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29F5B97-3781-425F-8EEF-337E6C66DD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23" r="2" b="4475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771242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203DE33-2CD4-4CA8-9AF3-37C3B6513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F57B88-1D4C-41FA-A761-EC1DD10C35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2548F45-5164-4ABB-8212-7F293FDED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E5B74E2-C03D-4E2A-867E-E04CDAEB3E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71"/>
          <a:stretch/>
        </p:blipFill>
        <p:spPr>
          <a:xfrm>
            <a:off x="4038599" y="10"/>
            <a:ext cx="8160026" cy="6875809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E81CCFB-7BEF-4186-86FB-D09450B4D0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143705-F04E-4503-8101-9C4A8F9DD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473" y="2950387"/>
            <a:ext cx="3052293" cy="35314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4000">
                <a:solidFill>
                  <a:srgbClr val="FFFFFF"/>
                </a:solidFill>
              </a:rPr>
              <a:t>Борис Леонидович Пастернак</a:t>
            </a:r>
          </a:p>
        </p:txBody>
      </p:sp>
    </p:spTree>
    <p:extLst>
      <p:ext uri="{BB962C8B-B14F-4D97-AF65-F5344CB8AC3E}">
        <p14:creationId xmlns:p14="http://schemas.microsoft.com/office/powerpoint/2010/main" val="2742757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9F1A91-1EB7-4549-AF24-59375B360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3788" y="365125"/>
            <a:ext cx="4840010" cy="1807305"/>
          </a:xfrm>
        </p:spPr>
        <p:txBody>
          <a:bodyPr>
            <a:normAutofit/>
          </a:bodyPr>
          <a:lstStyle/>
          <a:p>
            <a:r>
              <a:rPr lang="ru-RU" sz="4100" dirty="0"/>
              <a:t>Михаил Александрович Шолохов</a:t>
            </a:r>
          </a:p>
        </p:txBody>
      </p:sp>
      <p:pic>
        <p:nvPicPr>
          <p:cNvPr id="9" name="Объект 8" descr="Изображение выглядит как человек, мужчина, стена, костюм&#10;&#10;Автоматически созданное описание">
            <a:extLst>
              <a:ext uri="{FF2B5EF4-FFF2-40B4-BE49-F238E27FC236}">
                <a16:creationId xmlns:a16="http://schemas.microsoft.com/office/drawing/2014/main" id="{C491DEB9-86B6-4D85-A719-8A44D97B45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5" r="-2" b="12733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57B6F7C5-8562-4B5E-8868-4B5B6AAB89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3788" y="2333297"/>
            <a:ext cx="4840010" cy="3843666"/>
          </a:xfrm>
        </p:spPr>
        <p:txBody>
          <a:bodyPr>
            <a:normAutofit/>
          </a:bodyPr>
          <a:lstStyle/>
          <a:p>
            <a:r>
              <a:rPr lang="ru-RU" sz="3600" dirty="0"/>
              <a:t>«Тихий Дон»</a:t>
            </a:r>
          </a:p>
          <a:p>
            <a:r>
              <a:rPr lang="ru-RU" sz="3600" dirty="0"/>
              <a:t>«Поднятая целина»</a:t>
            </a:r>
          </a:p>
          <a:p>
            <a:r>
              <a:rPr lang="ru-RU" sz="3600" dirty="0"/>
              <a:t>«Донские рассказы»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18825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8715D872-CC9B-4218-A855-9A659EFC81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7" b="1933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5" name="Rectangle 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5BEB8F-6950-4A11-8B2D-8BF64AFCD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Александр Исаевич Солженицын</a:t>
            </a:r>
          </a:p>
        </p:txBody>
      </p:sp>
      <p:cxnSp>
        <p:nvCxnSpPr>
          <p:cNvPr id="16" name="Straight Connector 1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6763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человек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C78DE0FE-16C5-4280-9B77-195D47A868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4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2F0892-B7B3-4561-8E67-C88134D30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Иосиф Александрович Бродский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4903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7C0B18-5AB8-49EB-A5FD-712FF45D7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Сергей Петрович Капица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 descr="Изображение выглядит как человек, мужчина, костюм&#10;&#10;Автоматически созданное описание">
            <a:extLst>
              <a:ext uri="{FF2B5EF4-FFF2-40B4-BE49-F238E27FC236}">
                <a16:creationId xmlns:a16="http://schemas.microsoft.com/office/drawing/2014/main" id="{21CE7577-96F2-4506-8D7D-CBF128B9FE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60" r="7012" b="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41697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79BA0C-CCDF-45D0-BEB5-D529E4AD2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614" y="1783959"/>
            <a:ext cx="4087306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Жорес Иванович Алферов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Объект 4" descr="Изображение выглядит как человек, стена, мужчина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AF47D570-1318-47B1-9116-AD7FFE6F41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2" r="1" b="14453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780764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35</Words>
  <Application>Microsoft Office PowerPoint</Application>
  <PresentationFormat>Широкоэкранный</PresentationFormat>
  <Paragraphs>11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Нобелевская премия</vt:lpstr>
      <vt:lpstr>Иван Алексеевич Бунин</vt:lpstr>
      <vt:lpstr>Борис Леонидович Пастернак</vt:lpstr>
      <vt:lpstr>Михаил Александрович Шолохов</vt:lpstr>
      <vt:lpstr>Александр Исаевич Солженицын</vt:lpstr>
      <vt:lpstr>Иосиф Александрович Бродский</vt:lpstr>
      <vt:lpstr>Сергей Петрович Капица</vt:lpstr>
      <vt:lpstr>Жорес Иванович Алферов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anastasiiarazygrina</dc:creator>
  <cp:lastModifiedBy>anastasiiarazygrina</cp:lastModifiedBy>
  <cp:revision>2</cp:revision>
  <dcterms:created xsi:type="dcterms:W3CDTF">2021-08-30T12:37:05Z</dcterms:created>
  <dcterms:modified xsi:type="dcterms:W3CDTF">2021-08-30T18:25:44Z</dcterms:modified>
</cp:coreProperties>
</file>