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406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627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120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539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127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20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363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68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452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690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522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295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146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ownloads\1645377057_20-kartinkin-net-p-baikal-kartinki-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9900" y="0"/>
            <a:ext cx="11430000" cy="917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3728" y="2924944"/>
            <a:ext cx="73834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0" dirty="0" err="1">
                <a:solidFill>
                  <a:srgbClr val="FF0000"/>
                </a:solidFill>
              </a:rPr>
              <a:t>НАследие</a:t>
            </a:r>
            <a:endParaRPr lang="ru-RU" sz="1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31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i="1" dirty="0">
                <a:solidFill>
                  <a:schemeClr val="accent2">
                    <a:lumMod val="75000"/>
                  </a:schemeClr>
                </a:solidFill>
              </a:rPr>
              <a:t>Земное чудо-озеро Байкал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24744"/>
            <a:ext cx="8928991" cy="5616623"/>
          </a:xfrm>
        </p:spPr>
      </p:pic>
    </p:spTree>
    <p:extLst>
      <p:ext uri="{BB962C8B-B14F-4D97-AF65-F5344CB8AC3E}">
        <p14:creationId xmlns:p14="http://schemas.microsoft.com/office/powerpoint/2010/main" val="253357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Autofit/>
          </a:bodyPr>
          <a:lstStyle/>
          <a:p>
            <a:r>
              <a:rPr lang="ru-RU" i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Байкал-сокровище и гордость России</a:t>
            </a:r>
            <a:endParaRPr lang="ru-RU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0768"/>
            <a:ext cx="8856984" cy="5328592"/>
          </a:xfrm>
        </p:spPr>
      </p:pic>
    </p:spTree>
    <p:extLst>
      <p:ext uri="{BB962C8B-B14F-4D97-AF65-F5344CB8AC3E}">
        <p14:creationId xmlns:p14="http://schemas.microsoft.com/office/powerpoint/2010/main" val="3447113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i="1" dirty="0"/>
              <a:t>Глубина-</a:t>
            </a:r>
            <a:r>
              <a:rPr lang="ru-RU" sz="60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1642</a:t>
            </a:r>
            <a:r>
              <a:rPr lang="ru-RU" sz="6000" i="1" dirty="0"/>
              <a:t> метра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340768"/>
            <a:ext cx="8928991" cy="5400600"/>
          </a:xfrm>
        </p:spPr>
      </p:pic>
    </p:spTree>
    <p:extLst>
      <p:ext uri="{BB962C8B-B14F-4D97-AF65-F5344CB8AC3E}">
        <p14:creationId xmlns:p14="http://schemas.microsoft.com/office/powerpoint/2010/main" val="3176637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Возраст-25 миллионов лет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9144000" cy="5544616"/>
          </a:xfrm>
        </p:spPr>
      </p:pic>
    </p:spTree>
    <p:extLst>
      <p:ext uri="{BB962C8B-B14F-4D97-AF65-F5344CB8AC3E}">
        <p14:creationId xmlns:p14="http://schemas.microsoft.com/office/powerpoint/2010/main" val="3541822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Шторм на Байкале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9144000" cy="5589240"/>
          </a:xfrm>
        </p:spPr>
      </p:pic>
    </p:spTree>
    <p:extLst>
      <p:ext uri="{BB962C8B-B14F-4D97-AF65-F5344CB8AC3E}">
        <p14:creationId xmlns:p14="http://schemas.microsoft.com/office/powerpoint/2010/main" val="1404874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небо, внешний, дерево, вода&#10;&#10;Автоматически созданное описание">
            <a:extLst>
              <a:ext uri="{FF2B5EF4-FFF2-40B4-BE49-F238E27FC236}">
                <a16:creationId xmlns:a16="http://schemas.microsoft.com/office/drawing/2014/main" id="{22439285-78DA-42EF-82F4-3A1A71ABB0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9143980" cy="6857990"/>
          </a:xfrm>
          <a:noFill/>
        </p:spPr>
      </p:pic>
    </p:spTree>
    <p:extLst>
      <p:ext uri="{BB962C8B-B14F-4D97-AF65-F5344CB8AC3E}">
        <p14:creationId xmlns:p14="http://schemas.microsoft.com/office/powerpoint/2010/main" val="2265322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99" b="-1"/>
          <a:stretch/>
        </p:blipFill>
        <p:spPr>
          <a:xfrm>
            <a:off x="0" y="0"/>
            <a:ext cx="9144001" cy="6858000"/>
          </a:xfrm>
          <a:noFill/>
        </p:spPr>
      </p:pic>
    </p:spTree>
    <p:extLst>
      <p:ext uri="{BB962C8B-B14F-4D97-AF65-F5344CB8AC3E}">
        <p14:creationId xmlns:p14="http://schemas.microsoft.com/office/powerpoint/2010/main" val="1099578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434488"/>
          </a:xfrm>
        </p:spPr>
        <p:txBody>
          <a:bodyPr>
            <a:normAutofit/>
          </a:bodyPr>
          <a:lstStyle/>
          <a:p>
            <a:pPr algn="l"/>
            <a:br>
              <a:rPr lang="ru-RU" sz="3600">
                <a:latin typeface="Times New Roman" pitchFamily="18" charset="0"/>
                <a:cs typeface="Times New Roman" pitchFamily="18" charset="0"/>
              </a:rPr>
            </a:br>
            <a:endParaRPr lang="ru-RU" sz="4900" b="1" dirty="0">
              <a:solidFill>
                <a:srgbClr val="FFFF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0" y="1308109"/>
            <a:ext cx="124031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А.П. Чехов: «Байкал удивителен,</a:t>
            </a:r>
            <a:endParaRPr lang="en-US" sz="480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и недаром сибиряки величают его </a:t>
            </a:r>
            <a:endParaRPr lang="en-US" sz="480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 озером, а морем…»</a:t>
            </a:r>
            <a:endParaRPr lang="ru-RU" sz="4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2674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</TotalTime>
  <Words>39</Words>
  <Application>Microsoft Office PowerPoint</Application>
  <PresentationFormat>Экран (4:3)</PresentationFormat>
  <Paragraphs>10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Тема Office</vt:lpstr>
      <vt:lpstr>Презентация PowerPoint</vt:lpstr>
      <vt:lpstr>Земное чудо-озеро Байкал</vt:lpstr>
      <vt:lpstr>Байкал-сокровище и гордость России</vt:lpstr>
      <vt:lpstr>Глубина-1642 метра</vt:lpstr>
      <vt:lpstr>Возраст-25 миллионов лет</vt:lpstr>
      <vt:lpstr>Шторм на Байкале</vt:lpstr>
      <vt:lpstr>Презентация PowerPoint</vt:lpstr>
      <vt:lpstr>Презентация PowerPoint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anastasiiarazygrina</cp:lastModifiedBy>
  <cp:revision>6</cp:revision>
  <dcterms:modified xsi:type="dcterms:W3CDTF">2022-04-25T18:52:25Z</dcterms:modified>
</cp:coreProperties>
</file>