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72" r:id="rId4"/>
    <p:sldId id="273" r:id="rId5"/>
    <p:sldId id="274" r:id="rId6"/>
    <p:sldId id="262" r:id="rId7"/>
    <p:sldId id="269" r:id="rId8"/>
    <p:sldId id="270" r:id="rId9"/>
    <p:sldId id="28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39" d="100"/>
          <a:sy n="39" d="100"/>
        </p:scale>
        <p:origin x="960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278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401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224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0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252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454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229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853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168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156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368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3DC17-DA13-4E47-81DE-B583EE93F56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B2B31-6BFC-4546-A599-F81BC0AFF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65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60;&#1080;&#1082;&#1089;&#1080;&#1082;&#1080;.%20&#1054;%20&#1082;&#1086;&#1084;&#1087;&#1072;&#1089;&#1077;%20(1).mp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167" y="2"/>
            <a:ext cx="7987455" cy="7026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918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1122365"/>
            <a:ext cx="11614484" cy="247967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b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Ориентирование на местности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86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Прямоугольник 9">
            <a:hlinkClick r:id="rId2" action="ppaction://hlinkfile"/>
          </p:cNvPr>
          <p:cNvSpPr/>
          <p:nvPr/>
        </p:nvSpPr>
        <p:spPr>
          <a:xfrm>
            <a:off x="3764280" y="2484120"/>
            <a:ext cx="5044440" cy="2514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498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в группе</a:t>
            </a:r>
            <a:endParaRPr lang="ru-RU" sz="6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034" y="1825625"/>
            <a:ext cx="11984967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5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слушать другого человека;</a:t>
            </a:r>
          </a:p>
          <a:p>
            <a:pPr marL="514350" indent="-514350">
              <a:buAutoNum type="arabicPeriod"/>
            </a:pPr>
            <a:r>
              <a:rPr lang="ru-RU" sz="5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Высказывать свое мнение;</a:t>
            </a:r>
          </a:p>
          <a:p>
            <a:pPr marL="514350" indent="-514350">
              <a:buAutoNum type="arabicPeriod"/>
            </a:pPr>
            <a:r>
              <a:rPr lang="ru-RU" sz="5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Уважать мнение других людей.</a:t>
            </a:r>
            <a:endParaRPr lang="ru-RU" sz="5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78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431" y="-1532686"/>
            <a:ext cx="10515600" cy="132556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000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940589" cy="6858000"/>
          </a:xfrm>
        </p:spPr>
      </p:pic>
    </p:spTree>
    <p:extLst>
      <p:ext uri="{BB962C8B-B14F-4D97-AF65-F5344CB8AC3E}">
        <p14:creationId xmlns:p14="http://schemas.microsoft.com/office/powerpoint/2010/main" val="367343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805" y="1825626"/>
            <a:ext cx="11025996" cy="607023"/>
          </a:xfrm>
        </p:spPr>
        <p:txBody>
          <a:bodyPr>
            <a:normAutofit fontScale="90000"/>
          </a:bodyPr>
          <a:lstStyle/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7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Как называется прибор для определения сторон горизонта? 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компас;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барометр;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термометр.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2.Из </a:t>
            </a:r>
            <a:r>
              <a:rPr lang="ru-RU" sz="27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каких частей состоит компас? 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корпус, гайка, магнитная стрелка;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корпус, магнитная стрелка, батарейка;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корпус, магнитная стрелка, предохранитель</a:t>
            </a:r>
            <a: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7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3.В какую сторону нужно возвращаться, если вы шли на юг? 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на восток;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на север;</a:t>
            </a:r>
            <a:r>
              <a:rPr lang="ru-RU" sz="27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на запад</a:t>
            </a:r>
            <a:r>
              <a:rPr lang="ru-RU" sz="2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4.Укажите основные стороны горизонта</a:t>
            </a:r>
            <a:r>
              <a:rPr lang="ru-RU" sz="27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север, юг, запад, юго-восток;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север, юг, запад, восток;</a:t>
            </a:r>
            <a:r>
              <a:rPr lang="ru-RU" sz="27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север, юго-запад; юг, восток.</a:t>
            </a:r>
            <a: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074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4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на уроке окружающего мира</a:t>
            </a:r>
            <a:endParaRPr lang="ru-RU" sz="4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узнал…….</a:t>
            </a:r>
            <a:endParaRPr lang="ru-RU" sz="4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научился ……</a:t>
            </a:r>
            <a:endParaRPr lang="ru-RU" sz="4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могу……</a:t>
            </a:r>
            <a:endParaRPr lang="ru-RU" sz="48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794" y="23634"/>
            <a:ext cx="1616015" cy="16670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42" y="-115439"/>
            <a:ext cx="2695575" cy="22866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9506" y="3290978"/>
            <a:ext cx="2562495" cy="356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03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b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Домашнее задание</a:t>
            </a:r>
            <a:endParaRPr lang="ru-RU" sz="7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631" y="3128211"/>
            <a:ext cx="11790947" cy="2997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Стр.74-77</a:t>
            </a:r>
            <a:r>
              <a:rPr lang="ru-RU" sz="4400" dirty="0" smtClean="0"/>
              <a:t> 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отв. на вопросы</a:t>
            </a:r>
          </a:p>
          <a:p>
            <a:pPr marL="0" indent="0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желанию: найти в других источниках «Как из подручных средств сделать компас»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415"/>
            <a:ext cx="3320716" cy="275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5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61</Words>
  <Application>Microsoft Office PowerPoint</Application>
  <PresentationFormat>Широкоэкранный</PresentationFormat>
  <Paragraphs>15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Презентация PowerPoint</vt:lpstr>
      <vt:lpstr>Тема урока:  Ориентирование на местности</vt:lpstr>
      <vt:lpstr>Презентация PowerPoint</vt:lpstr>
      <vt:lpstr>Правила работы в группе</vt:lpstr>
      <vt:lpstr>Презентация PowerPoint</vt:lpstr>
      <vt:lpstr>Презентация PowerPoint</vt:lpstr>
      <vt:lpstr>             1. Как называется прибор для определения сторон горизонта?  а) компас; б) барометр; в) термометр. 2.Из каких частей состоит компас?  а) корпус, гайка, магнитная стрелка; б) корпус, магнитная стрелка, батарейка; в) корпус, магнитная стрелка, предохранитель. 3.В какую сторону нужно возвращаться, если вы шли на юг?  а) на восток; б) на север; в) на запад. 4.Укажите основные стороны горизонта. а) север, юг, запад, юго-восток; б) север, юг, запад, восток; в) север, юго-запад; юг, восток. </vt:lpstr>
      <vt:lpstr>Рефлексия</vt:lpstr>
      <vt:lpstr>                       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Евгения</dc:creator>
  <cp:lastModifiedBy>Евгения</cp:lastModifiedBy>
  <cp:revision>26</cp:revision>
  <dcterms:created xsi:type="dcterms:W3CDTF">2022-03-29T16:09:13Z</dcterms:created>
  <dcterms:modified xsi:type="dcterms:W3CDTF">2022-10-10T14:05:06Z</dcterms:modified>
</cp:coreProperties>
</file>