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257" r:id="rId3"/>
    <p:sldId id="258" r:id="rId4"/>
    <p:sldId id="262" r:id="rId5"/>
    <p:sldId id="259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034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C8648-0769-4174-BBA5-2F4BB9BB6C57}" type="datetimeFigureOut">
              <a:rPr lang="ru-RU" smtClean="0"/>
              <a:t>05.03.2016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335A3-53A4-4209-807E-0613622EED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338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2690023"/>
            <a:ext cx="32004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714348" y="571480"/>
            <a:ext cx="65722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13800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sz="13800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13800" dirty="0" smtClean="0">
                <a:solidFill>
                  <a:schemeClr val="tx2">
                    <a:lumMod val="75000"/>
                  </a:schemeClr>
                </a:solidFill>
              </a:rPr>
              <a:t>I [</a:t>
            </a:r>
            <a:r>
              <a:rPr lang="ru-RU" sz="13800" dirty="0" smtClean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13800" dirty="0" smtClean="0">
                <a:solidFill>
                  <a:schemeClr val="tx2">
                    <a:lumMod val="75000"/>
                  </a:schemeClr>
                </a:solidFill>
              </a:rPr>
              <a:t>I] </a:t>
            </a:r>
            <a:endParaRPr lang="ru-RU" sz="13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79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516338"/>
            <a:ext cx="5095897" cy="34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286148" cy="389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57166"/>
            <a:ext cx="3897918" cy="18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4028" y="3243251"/>
            <a:ext cx="216402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00430" y="1428736"/>
            <a:ext cx="307183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900" dirty="0" smtClean="0">
                <a:solidFill>
                  <a:srgbClr val="FF0000"/>
                </a:solidFill>
              </a:rPr>
              <a:t>К</a:t>
            </a:r>
            <a:r>
              <a:rPr lang="en-US" sz="19900" dirty="0" smtClean="0">
                <a:solidFill>
                  <a:srgbClr val="FF0000"/>
                </a:solidFill>
              </a:rPr>
              <a:t>I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Фонетически  зарядка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Москал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муха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ека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?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К1ал-к1ал-к1ал-к1ал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58920"/>
            <a:ext cx="4353747" cy="435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АК1   ок1  ук1  ик1  ек1</a:t>
            </a:r>
            <a:br>
              <a:rPr lang="ru-RU" dirty="0" smtClean="0"/>
            </a:br>
            <a:r>
              <a:rPr lang="ru-RU" dirty="0" smtClean="0"/>
              <a:t>к1а  к1о  к1у  к1и  к1е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К1а                 к1е-да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К1ур               к1е-за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К1ант             к1а-жа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К1а-жар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К1у-дал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К1и-ра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0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Стенан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муьлха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к1орни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ду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Ж1аьлин?-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Гомашан</a:t>
            </a:r>
            <a:r>
              <a:rPr lang="ru-RU" dirty="0" smtClean="0">
                <a:solidFill>
                  <a:srgbClr val="FF0000"/>
                </a:solidFill>
              </a:rPr>
              <a:t>?-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Газанан</a:t>
            </a:r>
            <a:r>
              <a:rPr lang="ru-RU" dirty="0" smtClean="0">
                <a:solidFill>
                  <a:srgbClr val="FF0000"/>
                </a:solidFill>
              </a:rPr>
              <a:t>?-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Аьттан</a:t>
            </a:r>
            <a:r>
              <a:rPr lang="ru-RU" dirty="0" smtClean="0">
                <a:solidFill>
                  <a:srgbClr val="FF0000"/>
                </a:solidFill>
              </a:rPr>
              <a:t>?-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Ченан</a:t>
            </a:r>
            <a:r>
              <a:rPr lang="ru-RU" dirty="0" smtClean="0">
                <a:solidFill>
                  <a:srgbClr val="FF0000"/>
                </a:solidFill>
              </a:rPr>
              <a:t>?-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err="1" smtClean="0">
                <a:solidFill>
                  <a:srgbClr val="FF0000"/>
                </a:solidFill>
              </a:rPr>
              <a:t>Говран</a:t>
            </a:r>
            <a:r>
              <a:rPr lang="ru-RU" dirty="0" smtClean="0">
                <a:solidFill>
                  <a:srgbClr val="FF0000"/>
                </a:solidFill>
              </a:rPr>
              <a:t>?-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169545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75" y="2502818"/>
            <a:ext cx="2552700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803" y="4484420"/>
            <a:ext cx="2173614" cy="211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201622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17670"/>
            <a:ext cx="1952625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7179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Дагардар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Зин-</a:t>
            </a:r>
            <a:r>
              <a:rPr lang="ru-RU" dirty="0" err="1" smtClean="0">
                <a:solidFill>
                  <a:srgbClr val="FF0000"/>
                </a:solidFill>
              </a:rPr>
              <a:t>гат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зингат</a:t>
            </a:r>
            <a:r>
              <a:rPr lang="ru-RU" dirty="0" smtClean="0">
                <a:solidFill>
                  <a:srgbClr val="FF0000"/>
                </a:solidFill>
              </a:rPr>
              <a:t> ,</a:t>
            </a:r>
            <a:r>
              <a:rPr lang="ru-RU" dirty="0" err="1" smtClean="0">
                <a:solidFill>
                  <a:srgbClr val="FF0000"/>
                </a:solidFill>
              </a:rPr>
              <a:t>хьо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err="1" smtClean="0">
                <a:solidFill>
                  <a:srgbClr val="FF0000"/>
                </a:solidFill>
              </a:rPr>
              <a:t>мичахь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ду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1ежийн </a:t>
            </a:r>
            <a:r>
              <a:rPr lang="ru-RU" dirty="0" err="1" smtClean="0">
                <a:solidFill>
                  <a:srgbClr val="FF0000"/>
                </a:solidFill>
              </a:rPr>
              <a:t>бешахь</a:t>
            </a:r>
            <a:r>
              <a:rPr lang="ru-RU" dirty="0" smtClean="0">
                <a:solidFill>
                  <a:srgbClr val="FF0000"/>
                </a:solidFill>
              </a:rPr>
              <a:t> чай </a:t>
            </a:r>
            <a:r>
              <a:rPr lang="ru-RU" dirty="0" err="1" smtClean="0">
                <a:solidFill>
                  <a:srgbClr val="FF0000"/>
                </a:solidFill>
              </a:rPr>
              <a:t>молуш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ду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Чай, чай </a:t>
            </a:r>
            <a:r>
              <a:rPr lang="ru-RU" dirty="0" err="1" smtClean="0">
                <a:solidFill>
                  <a:srgbClr val="FF0000"/>
                </a:solidFill>
              </a:rPr>
              <a:t>чай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ду</a:t>
            </a:r>
            <a:r>
              <a:rPr lang="ru-RU" dirty="0" smtClean="0">
                <a:solidFill>
                  <a:srgbClr val="FF0000"/>
                </a:solidFill>
              </a:rPr>
              <a:t>-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Чай </a:t>
            </a:r>
            <a:r>
              <a:rPr lang="ru-RU" dirty="0" err="1" smtClean="0">
                <a:solidFill>
                  <a:srgbClr val="FF0000"/>
                </a:solidFill>
              </a:rPr>
              <a:t>ца</a:t>
            </a:r>
            <a:r>
              <a:rPr lang="ru-RU" dirty="0" smtClean="0">
                <a:solidFill>
                  <a:srgbClr val="FF0000"/>
                </a:solidFill>
              </a:rPr>
              <a:t>  кхаьчнарг-д1аволуш  </a:t>
            </a:r>
            <a:r>
              <a:rPr lang="ru-RU" dirty="0" err="1" smtClean="0">
                <a:solidFill>
                  <a:srgbClr val="FF0000"/>
                </a:solidFill>
              </a:rPr>
              <a:t>ву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1" y="1196752"/>
            <a:ext cx="215436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0203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540"/>
            <a:ext cx="2483768" cy="319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438" y="1196752"/>
            <a:ext cx="1728193" cy="223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857496"/>
            <a:ext cx="5095897" cy="348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539552" y="3933056"/>
            <a:ext cx="3456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7200" dirty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7200" dirty="0">
                <a:solidFill>
                  <a:schemeClr val="tx2">
                    <a:lumMod val="75000"/>
                  </a:schemeClr>
                </a:solidFill>
              </a:rPr>
              <a:t>I [</a:t>
            </a:r>
            <a:r>
              <a:rPr lang="ru-RU" sz="7200" dirty="0">
                <a:solidFill>
                  <a:schemeClr val="tx2">
                    <a:lumMod val="75000"/>
                  </a:schemeClr>
                </a:solidFill>
              </a:rPr>
              <a:t>к</a:t>
            </a:r>
            <a:r>
              <a:rPr lang="en-US" sz="7200" dirty="0">
                <a:solidFill>
                  <a:schemeClr val="tx2">
                    <a:lumMod val="75000"/>
                  </a:schemeClr>
                </a:solidFill>
              </a:rPr>
              <a:t>I]</a:t>
            </a:r>
            <a:r>
              <a:rPr lang="en-US" sz="4800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501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103" y="476672"/>
            <a:ext cx="4600575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1728192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903" y="1268760"/>
            <a:ext cx="1800200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5146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63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Фонетически  зарядка</vt:lpstr>
      <vt:lpstr>АК1   ок1  ук1  ик1  ек1 к1а  к1о  к1у  к1и  к1е</vt:lpstr>
      <vt:lpstr>      Стенан муьлха к1орни ду? Ж1аьлин?- Гомашан?- Газанан?- Аьттан?- Ченан?- Говран?-</vt:lpstr>
      <vt:lpstr>Дагардар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777</cp:lastModifiedBy>
  <cp:revision>14</cp:revision>
  <cp:lastPrinted>2003-02-24T12:46:27Z</cp:lastPrinted>
  <dcterms:modified xsi:type="dcterms:W3CDTF">2016-03-05T15:15:08Z</dcterms:modified>
</cp:coreProperties>
</file>