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68" r:id="rId2"/>
    <p:sldId id="257" r:id="rId3"/>
    <p:sldId id="258" r:id="rId4"/>
    <p:sldId id="259" r:id="rId5"/>
    <p:sldId id="263" r:id="rId6"/>
    <p:sldId id="264" r:id="rId7"/>
    <p:sldId id="262" r:id="rId8"/>
    <p:sldId id="261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429" autoAdjust="0"/>
  </p:normalViewPr>
  <p:slideViewPr>
    <p:cSldViewPr>
      <p:cViewPr>
        <p:scale>
          <a:sx n="100" d="100"/>
          <a:sy n="100" d="100"/>
        </p:scale>
        <p:origin x="-130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840C32-373A-4864-8A5D-952BD84C92E6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0993A7-C207-4552-BD1D-82EAFA3ADA0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993A7-C207-4552-BD1D-82EAFA3ADA04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060849"/>
            <a:ext cx="6495424" cy="1296143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контактного зоопарка на базе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Маслянинского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аграрного колледжа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88640"/>
            <a:ext cx="6400800" cy="1152128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ГОСУДАРСТВЕННОЕ БЮДЖЕТНОЕ ПРОФЕССИОНАЛЬНОЕ ОБРАЗОВАТЕЛЬНОЕ УЧРЕЖДЕНИЕ НОВОСИБИРСКОЙ ОБЛАСТИ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«МАСЛЯНИНСКИЙ  АГРАРНЫЙ КОЛЛЕДЖ»</a:t>
            </a:r>
            <a:endParaRPr lang="ru-RU" sz="1600" dirty="0" smtClean="0"/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user\Desktop\логотип колледжа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228184" y="4437112"/>
            <a:ext cx="28083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Выполнили студенты 4 курса:</a:t>
            </a:r>
          </a:p>
          <a:p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Красков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Даниил,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Коротких Григорий,</a:t>
            </a:r>
          </a:p>
          <a:p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Уосковец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Виталий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Руководитель: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Ерохина Татьяна Семёновна</a:t>
            </a:r>
            <a:endParaRPr lang="ru-RU" sz="1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fontAlgn="base"/>
            <a:r>
              <a:rPr lang="ru-RU" sz="2000" dirty="0" smtClean="0"/>
              <a:t>Открытие контактного зоопарка — дело хлопотное, но интересное, которое при умелом и грамотном подходе обязательно принесет владельцам не только удовлетворение, но и материальную прибыль.</a:t>
            </a:r>
            <a:endParaRPr lang="ru-RU" sz="2000" dirty="0"/>
          </a:p>
        </p:txBody>
      </p:sp>
      <p:pic>
        <p:nvPicPr>
          <p:cNvPr id="54274" name="Picture 2" descr="C:\Users\user\Desktop\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48485" y="1524000"/>
            <a:ext cx="2630830" cy="4664075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Успеху данного бизнес - проекта способствует новизна формата и его уникальность (нет ничего подобного  в районе). Зачастую дети лишены возможности бывать на природе, не смотря на то, что живут в сельской местности их порой полностью захватывают компьютерные игры и общение в сетях. Не все ребята имеют возможность бывать в больших зоопарках, да и  форматы крупных зоопарков не допускают близкого общения с животными. 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836712"/>
            <a:ext cx="7498080" cy="374441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Стране нужны профессионалы!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type="body" sz="half" idx="4294967295"/>
          </p:nvPr>
        </p:nvSpPr>
        <p:spPr>
          <a:xfrm>
            <a:off x="0" y="2492375"/>
            <a:ext cx="9144000" cy="3824288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колледже работает 6 отделений: 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Мастер сельскохозяйственного производства,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Мастер отделочных строительных и декоративных работ,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Хозяйка (ин) усадьбы,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Повар, кондитер,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Туризм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Штукатур, маляр (строительный) (коррекционные программы 7 вида)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студентов 513 человек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15" name="Рисунок 14" descr="C:\Users\user\Desktop\логотип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116632"/>
            <a:ext cx="280831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3" descr="blob:https://web.whatsapp.com/6843509a-ab08-4e9b-ba97-608122b31da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732240" y="1066800"/>
            <a:ext cx="2411760" cy="1981200"/>
          </a:xfrm>
        </p:spPr>
        <p:txBody>
          <a:bodyPr/>
          <a:lstStyle/>
          <a:p>
            <a:r>
              <a:rPr lang="ru-RU" dirty="0" smtClean="0"/>
              <a:t>Инициативная группа бизнес - проекта</a:t>
            </a:r>
            <a:endParaRPr lang="ru-RU" dirty="0"/>
          </a:p>
        </p:txBody>
      </p:sp>
      <p:pic>
        <p:nvPicPr>
          <p:cNvPr id="8" name="Picture 4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20178" b="20178"/>
          <a:stretch>
            <a:fillRect/>
          </a:stretch>
        </p:blipFill>
        <p:spPr bwMode="auto">
          <a:xfrm>
            <a:off x="323528" y="114523"/>
            <a:ext cx="6436636" cy="5118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323528" y="5157192"/>
            <a:ext cx="8496944" cy="1700808"/>
          </a:xfrm>
        </p:spPr>
        <p:txBody>
          <a:bodyPr>
            <a:normAutofit fontScale="40000" lnSpcReduction="20000"/>
          </a:bodyPr>
          <a:lstStyle/>
          <a:p>
            <a:pPr lvl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914400" algn="l"/>
              </a:tabLst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нашей </a:t>
            </a:r>
            <a:r>
              <a:rPr lang="ru-RU" sz="3600" b="1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бизнес-идеи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Организация контактного зоопарка на базе </a:t>
            </a:r>
            <a:r>
              <a:rPr lang="ru-RU" sz="3600" b="1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Маслянинского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аграрного колледжа.</a:t>
            </a:r>
            <a:endParaRPr lang="ru-RU" sz="3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914400" algn="l"/>
              </a:tabLst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 которые ставим для решения данной цели: </a:t>
            </a:r>
            <a:endParaRPr lang="ru-RU" sz="3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914400" algn="l"/>
              </a:tabLst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Подготовить документацию по разрешению открытия контактного зоопарка.</a:t>
            </a:r>
            <a:endParaRPr lang="ru-RU" sz="3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914400" algn="l"/>
              </a:tabLst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Подготовить место для содержания животных.</a:t>
            </a:r>
            <a:endParaRPr lang="ru-RU" sz="3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914400" algn="l"/>
              </a:tabLst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Провести обучающие занятия со студентами по уходу за животными.</a:t>
            </a:r>
            <a:endParaRPr lang="ru-RU" sz="3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914400" algn="l"/>
              </a:tabLst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Произвести наполняемость зоопарка животными.</a:t>
            </a:r>
            <a:endParaRPr lang="ru-RU" sz="3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914400" algn="l"/>
              </a:tabLst>
            </a:pP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Создать рекламу контактному зоопарку.</a:t>
            </a:r>
            <a:endParaRPr lang="ru-RU" sz="3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812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0" y="589840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Открытие контактного зоопарка носит не только бизнес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интерес, но и является важным социальным проектом!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251520" y="0"/>
            <a:ext cx="8567936" cy="5949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Контактный зоопарк на базе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Маслянинского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аграрного колледжа уже сам по себе будет уникальным, так как это единственный будущий зоопарк созданный по инициативе студентов в НСО. Он будет предоставлять следующие услуги: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Образовательные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 у студентов появиться собственная площадка для прохождения практик, школьники будут выезжать на уроки природоведения, зоологии, будут вовлечены в проектную деятельность).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Воспитательные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 у многих ребят нет домашних животных и они не знают как не просто заниматься уходом за животными. Люди, которые заняты в сельском хозяйстве работают в ежедневном режиме. Поэтому молодые люди придя работать в данную отрасль часто не выдерживают таких нагрузок.)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Услуги по передержке домашних животных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 в условиях сельской местности не развит такой вид деятельности, поэтому жители нашего района выезжая на отдых, на лечение не знают где оставить своих домашних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питомцев.наш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контактный зоопарк будет готов предоставить такой вид услуг.)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Услуги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анималотерапии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(психотерапевтические, общение больных детей  животными).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Развлекательные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(участие на праздниках и мероприятиях, катание на лошадях, пони,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фотосессии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животными).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*Коммерческие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(продажа билетов, корма для животных, аксессуары с животными, сувениры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01431" y="130453"/>
            <a:ext cx="2963812" cy="26467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57200" y="260648"/>
            <a:ext cx="3034680" cy="6480720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Для продвижения своих услуг, мы планируем: - работу сайта контактного зоопарка в поисковых системах;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размещать рекламу через местную газету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Маслянинский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льновод»;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вести личную страницу контактного зоопарка в социальных сетях;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создать ряд буклетов и листовок, предложить их в образовательные учреждения, дать возможность педагогам вести уроки на базе нашего зоопарка;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сотрудничать с туристической компанией «Олимпия –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Райзен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– Сибирь», для привлечения туристов в наше атмосферное местечко.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использовать методы стимулирования продаж;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готовить собственных, заинтересованных гидов для экскурсий по контактному зоопарку, ( с 2022г открылось новое отделение в колледже «Туризм». Гиды будут проходить практику и формировать положительный имидж  себе, зоопарку и колледжу в целом.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7346" y="137250"/>
            <a:ext cx="4953087" cy="6604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812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971600" y="0"/>
          <a:ext cx="7848872" cy="6828245"/>
        </p:xfrm>
        <a:graphic>
          <a:graphicData uri="http://schemas.openxmlformats.org/drawingml/2006/table">
            <a:tbl>
              <a:tblPr/>
              <a:tblGrid>
                <a:gridCol w="1962218"/>
                <a:gridCol w="1962218"/>
                <a:gridCol w="1962218"/>
                <a:gridCol w="1962218"/>
              </a:tblGrid>
              <a:tr h="2708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Описание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Стоимость, руб</a:t>
                      </a:r>
                      <a:r>
                        <a:rPr lang="ru-RU" sz="12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6692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Взрослый билет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Посещение контактного зоопарка посетителем от 14 лет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692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Детский билет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Посещение контактного зоопарка посетителем от 3 до 14 лет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8698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Дети до 3-х лет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Посещение контактного зоопарка посетителям до 3-х лет (в сопровождении взрослых)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бесплатно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704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Групповое посещение+экскурсия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Посещение контактного зоопарка организованной группой от 10 человек (детские сады, школы, кружки и т.д.)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80/чел.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10704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Именинники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Посещение контактного зоопарка в день рождения + 2 дня (при предъявлении подтверждающего документа)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бесплатно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98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Пенсионеры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Посещение контактного зоопарка пенсионером (при предъявлении пенсионного)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8698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Детский праздник в контактном зоопарке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Проведение дня рождения, утренника, тематического праздника с участием аниматора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договорная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861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Фотосессии с животными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Юбилеи, детские праздники, свадьбы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договорная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673" marR="37673" marT="37673" marB="37673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</a:tbl>
          </a:graphicData>
        </a:graphic>
      </p:graphicFrame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652120" y="188640"/>
            <a:ext cx="3096344" cy="5589240"/>
          </a:xfrm>
        </p:spPr>
        <p:txBody>
          <a:bodyPr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 нашим подсчётам сумма проекта равна 1 944.000,00руб.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Запрашиваемая сумма                                   1 114.000,00руб.  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Сумма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софинансирования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составила               830.000,00руб.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Производственные процессы будут обеспечивать два вновь принятых сотрудника, им в помощь студенты аграрного колледжа 2 и 3 курс, которые будут проходить учебную практику и волонтёры колледжа. Общее руководство будет осуществлять директор аграрного колледжа.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5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20178" b="20178"/>
          <a:stretch>
            <a:fillRect/>
          </a:stretch>
        </p:blipFill>
        <p:spPr/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опросу студентов и школьников мы выяснили, что больше всего они хотели бы взаимодействовать с лошадьми.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89</TotalTime>
  <Words>733</Words>
  <Application>Microsoft Office PowerPoint</Application>
  <PresentationFormat>Экран (4:3)</PresentationFormat>
  <Paragraphs>82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Создание контактного зоопарка на базе Маслянинского аграрного колледжа</vt:lpstr>
      <vt:lpstr>Слайд 2</vt:lpstr>
      <vt:lpstr>Инициативная группа бизнес - проекта</vt:lpstr>
      <vt:lpstr>Слайд 4</vt:lpstr>
      <vt:lpstr>Слайд 5</vt:lpstr>
      <vt:lpstr>Слайд 6</vt:lpstr>
      <vt:lpstr>Слайд 7</vt:lpstr>
      <vt:lpstr>Слайд 8</vt:lpstr>
      <vt:lpstr>По нашим подсчётам сумма проекта равна 1 944.000,00руб.  Запрашиваемая сумма                                   1 114.000,00руб.    Сумма софинансирования составила               830.000,00руб. Производственные процессы будут обеспечивать два вновь принятых сотрудника, им в помощь студенты аграрного колледжа 2 и 3 курс, которые будут проходить учебную практику и волонтёры колледжа. Общее руководство будет осуществлять директор аграрного колледжа.  </vt:lpstr>
      <vt:lpstr>Открытие контактного зоопарка — дело хлопотное, но интересное, которое при умелом и грамотном подходе обязательно принесет владельцам не только удовлетворение, но и материальную прибыль.</vt:lpstr>
      <vt:lpstr>Стране нужны профессионалы!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14</cp:revision>
  <dcterms:created xsi:type="dcterms:W3CDTF">2022-09-18T16:06:43Z</dcterms:created>
  <dcterms:modified xsi:type="dcterms:W3CDTF">2022-09-21T17:24:52Z</dcterms:modified>
</cp:coreProperties>
</file>