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68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70" r:id="rId14"/>
    <p:sldId id="271" r:id="rId15"/>
    <p:sldId id="273" r:id="rId16"/>
    <p:sldId id="272" r:id="rId17"/>
    <p:sldId id="27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94660"/>
  </p:normalViewPr>
  <p:slideViewPr>
    <p:cSldViewPr>
      <p:cViewPr varScale="1">
        <p:scale>
          <a:sx n="81" d="100"/>
          <a:sy n="81" d="100"/>
        </p:scale>
        <p:origin x="150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0A4F23-9202-4C76-A0F7-6031DF3C91DD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D5CBA13-B509-4271-A9DC-58D6BEA6F08B}">
      <dgm:prSet phldrT="[Текст]"/>
      <dgm:spPr/>
      <dgm:t>
        <a:bodyPr/>
        <a:lstStyle/>
        <a:p>
          <a:r>
            <a:rPr lang="ru-RU" dirty="0"/>
            <a:t>Овладение родным языком и речью</a:t>
          </a:r>
        </a:p>
      </dgm:t>
    </dgm:pt>
    <dgm:pt modelId="{F307E232-243A-4033-8E15-4521485FA05F}" type="parTrans" cxnId="{ECF3CB87-628F-477C-8530-7997C2652692}">
      <dgm:prSet/>
      <dgm:spPr/>
      <dgm:t>
        <a:bodyPr/>
        <a:lstStyle/>
        <a:p>
          <a:endParaRPr lang="ru-RU"/>
        </a:p>
      </dgm:t>
    </dgm:pt>
    <dgm:pt modelId="{404EDF26-C755-43EF-B43E-11ACF231A5FD}" type="sibTrans" cxnId="{ECF3CB87-628F-477C-8530-7997C2652692}">
      <dgm:prSet/>
      <dgm:spPr/>
      <dgm:t>
        <a:bodyPr/>
        <a:lstStyle/>
        <a:p>
          <a:endParaRPr lang="ru-RU"/>
        </a:p>
      </dgm:t>
    </dgm:pt>
    <dgm:pt modelId="{EC9D27C8-400F-42C0-8E2D-CF10473B3476}" type="asst">
      <dgm:prSet phldrT="[Текст]"/>
      <dgm:spPr/>
      <dgm:t>
        <a:bodyPr/>
        <a:lstStyle/>
        <a:p>
          <a:r>
            <a:rPr lang="ru-RU" dirty="0"/>
            <a:t>Социальное развитие</a:t>
          </a:r>
        </a:p>
      </dgm:t>
    </dgm:pt>
    <dgm:pt modelId="{29221CF9-8F03-4CF7-90DE-D9568686589B}" type="parTrans" cxnId="{FAC49A42-7549-413A-A1BE-722D36DEEB6C}">
      <dgm:prSet/>
      <dgm:spPr/>
      <dgm:t>
        <a:bodyPr/>
        <a:lstStyle/>
        <a:p>
          <a:endParaRPr lang="ru-RU"/>
        </a:p>
      </dgm:t>
    </dgm:pt>
    <dgm:pt modelId="{55178613-834D-4EE1-8CD9-945D05B7DB3E}" type="sibTrans" cxnId="{FAC49A42-7549-413A-A1BE-722D36DEEB6C}">
      <dgm:prSet/>
      <dgm:spPr/>
      <dgm:t>
        <a:bodyPr/>
        <a:lstStyle/>
        <a:p>
          <a:endParaRPr lang="ru-RU"/>
        </a:p>
      </dgm:t>
    </dgm:pt>
    <dgm:pt modelId="{C6A25CA2-E37A-4C0F-B963-A63011E1DF2E}">
      <dgm:prSet phldrT="[Текст]"/>
      <dgm:spPr/>
      <dgm:t>
        <a:bodyPr/>
        <a:lstStyle/>
        <a:p>
          <a:r>
            <a:rPr lang="ru-RU" dirty="0"/>
            <a:t>Интеллектуальное развитие</a:t>
          </a:r>
        </a:p>
      </dgm:t>
    </dgm:pt>
    <dgm:pt modelId="{8F530FF5-3F2A-4D00-BA57-9E5F63817677}" type="parTrans" cxnId="{7E83634A-4844-4316-BE2A-2DF65DE44E82}">
      <dgm:prSet/>
      <dgm:spPr/>
      <dgm:t>
        <a:bodyPr/>
        <a:lstStyle/>
        <a:p>
          <a:endParaRPr lang="ru-RU"/>
        </a:p>
      </dgm:t>
    </dgm:pt>
    <dgm:pt modelId="{CEC96747-BB0B-493C-BC89-6D4E6081E0AA}" type="sibTrans" cxnId="{7E83634A-4844-4316-BE2A-2DF65DE44E82}">
      <dgm:prSet/>
      <dgm:spPr/>
      <dgm:t>
        <a:bodyPr/>
        <a:lstStyle/>
        <a:p>
          <a:endParaRPr lang="ru-RU"/>
        </a:p>
      </dgm:t>
    </dgm:pt>
    <dgm:pt modelId="{B6FA6523-80FE-4E92-A307-5D27C529F29B}">
      <dgm:prSet phldrT="[Текст]"/>
      <dgm:spPr/>
      <dgm:t>
        <a:bodyPr/>
        <a:lstStyle/>
        <a:p>
          <a:r>
            <a:rPr lang="ru-RU" dirty="0"/>
            <a:t>Нравственное  развитие</a:t>
          </a:r>
        </a:p>
      </dgm:t>
    </dgm:pt>
    <dgm:pt modelId="{E066AFAE-B4DC-4405-8A08-F74CAAB6ADE7}" type="parTrans" cxnId="{B19534DC-3851-4E18-BAD9-63EBCB2B499B}">
      <dgm:prSet/>
      <dgm:spPr/>
      <dgm:t>
        <a:bodyPr/>
        <a:lstStyle/>
        <a:p>
          <a:endParaRPr lang="ru-RU"/>
        </a:p>
      </dgm:t>
    </dgm:pt>
    <dgm:pt modelId="{24E7D92B-5CAB-4CD4-9C19-DEE34A85E50F}" type="sibTrans" cxnId="{B19534DC-3851-4E18-BAD9-63EBCB2B499B}">
      <dgm:prSet/>
      <dgm:spPr/>
      <dgm:t>
        <a:bodyPr/>
        <a:lstStyle/>
        <a:p>
          <a:endParaRPr lang="ru-RU"/>
        </a:p>
      </dgm:t>
    </dgm:pt>
    <dgm:pt modelId="{A8C7287B-A520-4332-862D-E07CFEF2F902}">
      <dgm:prSet phldrT="[Текст]"/>
      <dgm:spPr/>
      <dgm:t>
        <a:bodyPr/>
        <a:lstStyle/>
        <a:p>
          <a:r>
            <a:rPr lang="ru-RU" dirty="0"/>
            <a:t>Эстетическое развитие</a:t>
          </a:r>
        </a:p>
      </dgm:t>
    </dgm:pt>
    <dgm:pt modelId="{0978C0A5-FD97-4FBA-97EC-B379F62CF84B}" type="parTrans" cxnId="{8DD0D6D1-30FA-4833-BBCF-8387793023C7}">
      <dgm:prSet/>
      <dgm:spPr/>
      <dgm:t>
        <a:bodyPr/>
        <a:lstStyle/>
        <a:p>
          <a:endParaRPr lang="ru-RU"/>
        </a:p>
      </dgm:t>
    </dgm:pt>
    <dgm:pt modelId="{A680A905-0AA6-42F7-8D5F-AC47199C7DBD}" type="sibTrans" cxnId="{8DD0D6D1-30FA-4833-BBCF-8387793023C7}">
      <dgm:prSet/>
      <dgm:spPr/>
      <dgm:t>
        <a:bodyPr/>
        <a:lstStyle/>
        <a:p>
          <a:endParaRPr lang="ru-RU"/>
        </a:p>
      </dgm:t>
    </dgm:pt>
    <dgm:pt modelId="{915BA964-433C-4FD6-9E4B-9869D662A7AE}" type="pres">
      <dgm:prSet presAssocID="{C90A4F23-9202-4C76-A0F7-6031DF3C91D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A04E5152-F055-4F55-AE4E-A04A6E717048}" type="pres">
      <dgm:prSet presAssocID="{0D5CBA13-B509-4271-A9DC-58D6BEA6F08B}" presName="hierRoot1" presStyleCnt="0">
        <dgm:presLayoutVars>
          <dgm:hierBranch val="init"/>
        </dgm:presLayoutVars>
      </dgm:prSet>
      <dgm:spPr/>
    </dgm:pt>
    <dgm:pt modelId="{088BB857-B358-4598-B76D-E5E6155AB6AF}" type="pres">
      <dgm:prSet presAssocID="{0D5CBA13-B509-4271-A9DC-58D6BEA6F08B}" presName="rootComposite1" presStyleCnt="0"/>
      <dgm:spPr/>
    </dgm:pt>
    <dgm:pt modelId="{7C932CFB-B827-40F4-A766-BBE8A8188EBF}" type="pres">
      <dgm:prSet presAssocID="{0D5CBA13-B509-4271-A9DC-58D6BEA6F08B}" presName="rootText1" presStyleLbl="node0" presStyleIdx="0" presStyleCnt="1">
        <dgm:presLayoutVars>
          <dgm:chPref val="3"/>
        </dgm:presLayoutVars>
      </dgm:prSet>
      <dgm:spPr/>
    </dgm:pt>
    <dgm:pt modelId="{BF46A7CC-5457-4FAD-A265-58CA4F5E96BB}" type="pres">
      <dgm:prSet presAssocID="{0D5CBA13-B509-4271-A9DC-58D6BEA6F08B}" presName="rootConnector1" presStyleLbl="node1" presStyleIdx="0" presStyleCnt="0"/>
      <dgm:spPr/>
    </dgm:pt>
    <dgm:pt modelId="{BD7EACE3-B99D-474D-92D8-32B7CE413D00}" type="pres">
      <dgm:prSet presAssocID="{0D5CBA13-B509-4271-A9DC-58D6BEA6F08B}" presName="hierChild2" presStyleCnt="0"/>
      <dgm:spPr/>
    </dgm:pt>
    <dgm:pt modelId="{CFED12DC-4525-4621-AB09-C38EB2B61580}" type="pres">
      <dgm:prSet presAssocID="{8F530FF5-3F2A-4D00-BA57-9E5F63817677}" presName="Name37" presStyleLbl="parChTrans1D2" presStyleIdx="0" presStyleCnt="4"/>
      <dgm:spPr/>
    </dgm:pt>
    <dgm:pt modelId="{C448D2C6-FF01-472B-87FC-F790404C1475}" type="pres">
      <dgm:prSet presAssocID="{C6A25CA2-E37A-4C0F-B963-A63011E1DF2E}" presName="hierRoot2" presStyleCnt="0">
        <dgm:presLayoutVars>
          <dgm:hierBranch val="init"/>
        </dgm:presLayoutVars>
      </dgm:prSet>
      <dgm:spPr/>
    </dgm:pt>
    <dgm:pt modelId="{413DED6B-4EDA-4C31-97C9-515997E24387}" type="pres">
      <dgm:prSet presAssocID="{C6A25CA2-E37A-4C0F-B963-A63011E1DF2E}" presName="rootComposite" presStyleCnt="0"/>
      <dgm:spPr/>
    </dgm:pt>
    <dgm:pt modelId="{EAC1ABB5-924F-41AF-9AB8-2F47DDADBA4B}" type="pres">
      <dgm:prSet presAssocID="{C6A25CA2-E37A-4C0F-B963-A63011E1DF2E}" presName="rootText" presStyleLbl="node2" presStyleIdx="0" presStyleCnt="3" custScaleX="92669" custScaleY="86933" custLinFactX="77538" custLinFactY="-49295" custLinFactNeighborX="100000" custLinFactNeighborY="-100000">
        <dgm:presLayoutVars>
          <dgm:chPref val="3"/>
        </dgm:presLayoutVars>
      </dgm:prSet>
      <dgm:spPr/>
    </dgm:pt>
    <dgm:pt modelId="{486FFB74-2BE1-476E-8B0E-3266CC2855A5}" type="pres">
      <dgm:prSet presAssocID="{C6A25CA2-E37A-4C0F-B963-A63011E1DF2E}" presName="rootConnector" presStyleLbl="node2" presStyleIdx="0" presStyleCnt="3"/>
      <dgm:spPr/>
    </dgm:pt>
    <dgm:pt modelId="{F0F16C08-FD50-42B4-ABE2-5A77D7FCF9B3}" type="pres">
      <dgm:prSet presAssocID="{C6A25CA2-E37A-4C0F-B963-A63011E1DF2E}" presName="hierChild4" presStyleCnt="0"/>
      <dgm:spPr/>
    </dgm:pt>
    <dgm:pt modelId="{4BCC2E29-13FF-47A8-AEC6-19F81A0CCA0D}" type="pres">
      <dgm:prSet presAssocID="{C6A25CA2-E37A-4C0F-B963-A63011E1DF2E}" presName="hierChild5" presStyleCnt="0"/>
      <dgm:spPr/>
    </dgm:pt>
    <dgm:pt modelId="{79EA6931-0DC3-49E1-8FA9-731CAF313344}" type="pres">
      <dgm:prSet presAssocID="{E066AFAE-B4DC-4405-8A08-F74CAAB6ADE7}" presName="Name37" presStyleLbl="parChTrans1D2" presStyleIdx="1" presStyleCnt="4"/>
      <dgm:spPr/>
    </dgm:pt>
    <dgm:pt modelId="{2E4236AC-85A0-4E6F-9BAD-93EEAE829EE9}" type="pres">
      <dgm:prSet presAssocID="{B6FA6523-80FE-4E92-A307-5D27C529F29B}" presName="hierRoot2" presStyleCnt="0">
        <dgm:presLayoutVars>
          <dgm:hierBranch val="init"/>
        </dgm:presLayoutVars>
      </dgm:prSet>
      <dgm:spPr/>
    </dgm:pt>
    <dgm:pt modelId="{4C4070C6-AD17-40B5-BC6B-1A3D2D119358}" type="pres">
      <dgm:prSet presAssocID="{B6FA6523-80FE-4E92-A307-5D27C529F29B}" presName="rootComposite" presStyleCnt="0"/>
      <dgm:spPr/>
    </dgm:pt>
    <dgm:pt modelId="{F08EBF63-BD5B-487F-9FE3-0253600BD842}" type="pres">
      <dgm:prSet presAssocID="{B6FA6523-80FE-4E92-A307-5D27C529F29B}" presName="rootText" presStyleLbl="node2" presStyleIdx="1" presStyleCnt="3" custScaleX="77056" custScaleY="81710" custLinFactNeighborX="-74938" custLinFactNeighborY="-12924">
        <dgm:presLayoutVars>
          <dgm:chPref val="3"/>
        </dgm:presLayoutVars>
      </dgm:prSet>
      <dgm:spPr/>
    </dgm:pt>
    <dgm:pt modelId="{E138C519-5B7F-4372-B917-A95BE798D9A3}" type="pres">
      <dgm:prSet presAssocID="{B6FA6523-80FE-4E92-A307-5D27C529F29B}" presName="rootConnector" presStyleLbl="node2" presStyleIdx="1" presStyleCnt="3"/>
      <dgm:spPr/>
    </dgm:pt>
    <dgm:pt modelId="{D6D12569-4916-44A2-A401-6E680F3CCE58}" type="pres">
      <dgm:prSet presAssocID="{B6FA6523-80FE-4E92-A307-5D27C529F29B}" presName="hierChild4" presStyleCnt="0"/>
      <dgm:spPr/>
    </dgm:pt>
    <dgm:pt modelId="{B3949DE3-B09F-4B2E-88D4-5323488CF4C6}" type="pres">
      <dgm:prSet presAssocID="{B6FA6523-80FE-4E92-A307-5D27C529F29B}" presName="hierChild5" presStyleCnt="0"/>
      <dgm:spPr/>
    </dgm:pt>
    <dgm:pt modelId="{6C0C12B7-A13A-496A-A9BD-18525EAC470A}" type="pres">
      <dgm:prSet presAssocID="{0978C0A5-FD97-4FBA-97EC-B379F62CF84B}" presName="Name37" presStyleLbl="parChTrans1D2" presStyleIdx="2" presStyleCnt="4"/>
      <dgm:spPr/>
    </dgm:pt>
    <dgm:pt modelId="{3558481E-B8D9-4A2D-8B5D-2D239012215B}" type="pres">
      <dgm:prSet presAssocID="{A8C7287B-A520-4332-862D-E07CFEF2F902}" presName="hierRoot2" presStyleCnt="0">
        <dgm:presLayoutVars>
          <dgm:hierBranch val="init"/>
        </dgm:presLayoutVars>
      </dgm:prSet>
      <dgm:spPr/>
    </dgm:pt>
    <dgm:pt modelId="{1B3DCC03-06A1-4048-98C4-3A48CB783128}" type="pres">
      <dgm:prSet presAssocID="{A8C7287B-A520-4332-862D-E07CFEF2F902}" presName="rootComposite" presStyleCnt="0"/>
      <dgm:spPr/>
    </dgm:pt>
    <dgm:pt modelId="{A1F81BAB-8857-453A-B8CD-2D4E7C6408E5}" type="pres">
      <dgm:prSet presAssocID="{A8C7287B-A520-4332-862D-E07CFEF2F902}" presName="rootText" presStyleLbl="node2" presStyleIdx="2" presStyleCnt="3" custScaleX="80036" custScaleY="81905" custLinFactNeighborX="-26882" custLinFactNeighborY="-12924">
        <dgm:presLayoutVars>
          <dgm:chPref val="3"/>
        </dgm:presLayoutVars>
      </dgm:prSet>
      <dgm:spPr/>
    </dgm:pt>
    <dgm:pt modelId="{049AFF5D-B1A7-4A38-9B31-480E311E7B5D}" type="pres">
      <dgm:prSet presAssocID="{A8C7287B-A520-4332-862D-E07CFEF2F902}" presName="rootConnector" presStyleLbl="node2" presStyleIdx="2" presStyleCnt="3"/>
      <dgm:spPr/>
    </dgm:pt>
    <dgm:pt modelId="{3AD2F7E0-E33A-4940-839C-DBB983F1F9B4}" type="pres">
      <dgm:prSet presAssocID="{A8C7287B-A520-4332-862D-E07CFEF2F902}" presName="hierChild4" presStyleCnt="0"/>
      <dgm:spPr/>
    </dgm:pt>
    <dgm:pt modelId="{EC0B66BD-6361-40E3-A80F-0E0B15DFB4FA}" type="pres">
      <dgm:prSet presAssocID="{A8C7287B-A520-4332-862D-E07CFEF2F902}" presName="hierChild5" presStyleCnt="0"/>
      <dgm:spPr/>
    </dgm:pt>
    <dgm:pt modelId="{C07C077E-B01A-46D5-8C92-CF5B905E7C4A}" type="pres">
      <dgm:prSet presAssocID="{0D5CBA13-B509-4271-A9DC-58D6BEA6F08B}" presName="hierChild3" presStyleCnt="0"/>
      <dgm:spPr/>
    </dgm:pt>
    <dgm:pt modelId="{F5B0EEF3-6DAF-4888-94B8-8FDB29001450}" type="pres">
      <dgm:prSet presAssocID="{29221CF9-8F03-4CF7-90DE-D9568686589B}" presName="Name111" presStyleLbl="parChTrans1D2" presStyleIdx="3" presStyleCnt="4"/>
      <dgm:spPr/>
    </dgm:pt>
    <dgm:pt modelId="{9302787B-8761-4767-AFFB-5ADA7934E73A}" type="pres">
      <dgm:prSet presAssocID="{EC9D27C8-400F-42C0-8E2D-CF10473B3476}" presName="hierRoot3" presStyleCnt="0">
        <dgm:presLayoutVars>
          <dgm:hierBranch val="init"/>
        </dgm:presLayoutVars>
      </dgm:prSet>
      <dgm:spPr/>
    </dgm:pt>
    <dgm:pt modelId="{B5120E82-160B-421B-A2C4-D76E4BB2AD3B}" type="pres">
      <dgm:prSet presAssocID="{EC9D27C8-400F-42C0-8E2D-CF10473B3476}" presName="rootComposite3" presStyleCnt="0"/>
      <dgm:spPr/>
    </dgm:pt>
    <dgm:pt modelId="{854E0A6C-612E-41B0-B6DA-9554618BC165}" type="pres">
      <dgm:prSet presAssocID="{EC9D27C8-400F-42C0-8E2D-CF10473B3476}" presName="rootText3" presStyleLbl="asst1" presStyleIdx="0" presStyleCnt="1" custScaleX="78686" custScaleY="85367" custLinFactNeighborX="-35009" custLinFactNeighborY="-24352">
        <dgm:presLayoutVars>
          <dgm:chPref val="3"/>
        </dgm:presLayoutVars>
      </dgm:prSet>
      <dgm:spPr/>
    </dgm:pt>
    <dgm:pt modelId="{BACF9B53-C5E5-4892-B313-993E2CD82E14}" type="pres">
      <dgm:prSet presAssocID="{EC9D27C8-400F-42C0-8E2D-CF10473B3476}" presName="rootConnector3" presStyleLbl="asst1" presStyleIdx="0" presStyleCnt="1"/>
      <dgm:spPr/>
    </dgm:pt>
    <dgm:pt modelId="{B21403CE-713B-4D86-8195-4A049287C62A}" type="pres">
      <dgm:prSet presAssocID="{EC9D27C8-400F-42C0-8E2D-CF10473B3476}" presName="hierChild6" presStyleCnt="0"/>
      <dgm:spPr/>
    </dgm:pt>
    <dgm:pt modelId="{3E79E479-84B6-4D77-A4F5-9D6170AEA0E2}" type="pres">
      <dgm:prSet presAssocID="{EC9D27C8-400F-42C0-8E2D-CF10473B3476}" presName="hierChild7" presStyleCnt="0"/>
      <dgm:spPr/>
    </dgm:pt>
  </dgm:ptLst>
  <dgm:cxnLst>
    <dgm:cxn modelId="{D50F4827-A41D-40B6-AFD3-460FD5CAEAC0}" type="presOf" srcId="{29221CF9-8F03-4CF7-90DE-D9568686589B}" destId="{F5B0EEF3-6DAF-4888-94B8-8FDB29001450}" srcOrd="0" destOrd="0" presId="urn:microsoft.com/office/officeart/2005/8/layout/orgChart1"/>
    <dgm:cxn modelId="{0FFF5337-560C-4DA4-9C2F-1FD1C5C1907B}" type="presOf" srcId="{B6FA6523-80FE-4E92-A307-5D27C529F29B}" destId="{E138C519-5B7F-4372-B917-A95BE798D9A3}" srcOrd="1" destOrd="0" presId="urn:microsoft.com/office/officeart/2005/8/layout/orgChart1"/>
    <dgm:cxn modelId="{01D4A83D-E6C1-4DD2-9505-EE606E732AEA}" type="presOf" srcId="{0D5CBA13-B509-4271-A9DC-58D6BEA6F08B}" destId="{BF46A7CC-5457-4FAD-A265-58CA4F5E96BB}" srcOrd="1" destOrd="0" presId="urn:microsoft.com/office/officeart/2005/8/layout/orgChart1"/>
    <dgm:cxn modelId="{FA4A765F-21E8-41BD-8A6B-695AAAC5CBD5}" type="presOf" srcId="{C6A25CA2-E37A-4C0F-B963-A63011E1DF2E}" destId="{486FFB74-2BE1-476E-8B0E-3266CC2855A5}" srcOrd="1" destOrd="0" presId="urn:microsoft.com/office/officeart/2005/8/layout/orgChart1"/>
    <dgm:cxn modelId="{FAC49A42-7549-413A-A1BE-722D36DEEB6C}" srcId="{0D5CBA13-B509-4271-A9DC-58D6BEA6F08B}" destId="{EC9D27C8-400F-42C0-8E2D-CF10473B3476}" srcOrd="0" destOrd="0" parTransId="{29221CF9-8F03-4CF7-90DE-D9568686589B}" sibTransId="{55178613-834D-4EE1-8CD9-945D05B7DB3E}"/>
    <dgm:cxn modelId="{22E5EC43-2B01-4A79-8F02-DBFF38327F05}" type="presOf" srcId="{B6FA6523-80FE-4E92-A307-5D27C529F29B}" destId="{F08EBF63-BD5B-487F-9FE3-0253600BD842}" srcOrd="0" destOrd="0" presId="urn:microsoft.com/office/officeart/2005/8/layout/orgChart1"/>
    <dgm:cxn modelId="{D758636A-376D-4D4C-AC8B-954A8600B88B}" type="presOf" srcId="{C90A4F23-9202-4C76-A0F7-6031DF3C91DD}" destId="{915BA964-433C-4FD6-9E4B-9869D662A7AE}" srcOrd="0" destOrd="0" presId="urn:microsoft.com/office/officeart/2005/8/layout/orgChart1"/>
    <dgm:cxn modelId="{7E83634A-4844-4316-BE2A-2DF65DE44E82}" srcId="{0D5CBA13-B509-4271-A9DC-58D6BEA6F08B}" destId="{C6A25CA2-E37A-4C0F-B963-A63011E1DF2E}" srcOrd="1" destOrd="0" parTransId="{8F530FF5-3F2A-4D00-BA57-9E5F63817677}" sibTransId="{CEC96747-BB0B-493C-BC89-6D4E6081E0AA}"/>
    <dgm:cxn modelId="{5BED1151-F56C-4F59-8F8A-20848BF310F8}" type="presOf" srcId="{C6A25CA2-E37A-4C0F-B963-A63011E1DF2E}" destId="{EAC1ABB5-924F-41AF-9AB8-2F47DDADBA4B}" srcOrd="0" destOrd="0" presId="urn:microsoft.com/office/officeart/2005/8/layout/orgChart1"/>
    <dgm:cxn modelId="{C3C26151-D3D8-4794-875B-D09C962D842F}" type="presOf" srcId="{0978C0A5-FD97-4FBA-97EC-B379F62CF84B}" destId="{6C0C12B7-A13A-496A-A9BD-18525EAC470A}" srcOrd="0" destOrd="0" presId="urn:microsoft.com/office/officeart/2005/8/layout/orgChart1"/>
    <dgm:cxn modelId="{8B6D0D74-FE29-428F-86D2-1FFEA00789F2}" type="presOf" srcId="{EC9D27C8-400F-42C0-8E2D-CF10473B3476}" destId="{BACF9B53-C5E5-4892-B313-993E2CD82E14}" srcOrd="1" destOrd="0" presId="urn:microsoft.com/office/officeart/2005/8/layout/orgChart1"/>
    <dgm:cxn modelId="{D2EDEE7F-BEDC-49CF-B72C-83BCCE73364F}" type="presOf" srcId="{8F530FF5-3F2A-4D00-BA57-9E5F63817677}" destId="{CFED12DC-4525-4621-AB09-C38EB2B61580}" srcOrd="0" destOrd="0" presId="urn:microsoft.com/office/officeart/2005/8/layout/orgChart1"/>
    <dgm:cxn modelId="{ECF3CB87-628F-477C-8530-7997C2652692}" srcId="{C90A4F23-9202-4C76-A0F7-6031DF3C91DD}" destId="{0D5CBA13-B509-4271-A9DC-58D6BEA6F08B}" srcOrd="0" destOrd="0" parTransId="{F307E232-243A-4033-8E15-4521485FA05F}" sibTransId="{404EDF26-C755-43EF-B43E-11ACF231A5FD}"/>
    <dgm:cxn modelId="{57070199-7A01-4611-AFF7-7D695C0BA74A}" type="presOf" srcId="{A8C7287B-A520-4332-862D-E07CFEF2F902}" destId="{A1F81BAB-8857-453A-B8CD-2D4E7C6408E5}" srcOrd="0" destOrd="0" presId="urn:microsoft.com/office/officeart/2005/8/layout/orgChart1"/>
    <dgm:cxn modelId="{9AE7E4AB-F0A2-4D52-BBC0-465B31A62CBC}" type="presOf" srcId="{0D5CBA13-B509-4271-A9DC-58D6BEA6F08B}" destId="{7C932CFB-B827-40F4-A766-BBE8A8188EBF}" srcOrd="0" destOrd="0" presId="urn:microsoft.com/office/officeart/2005/8/layout/orgChart1"/>
    <dgm:cxn modelId="{1611AFAC-B9AE-4585-B9D4-68CF32C63EDF}" type="presOf" srcId="{EC9D27C8-400F-42C0-8E2D-CF10473B3476}" destId="{854E0A6C-612E-41B0-B6DA-9554618BC165}" srcOrd="0" destOrd="0" presId="urn:microsoft.com/office/officeart/2005/8/layout/orgChart1"/>
    <dgm:cxn modelId="{B3DE5DC0-DBDB-4B90-BA7F-426554262C4F}" type="presOf" srcId="{A8C7287B-A520-4332-862D-E07CFEF2F902}" destId="{049AFF5D-B1A7-4A38-9B31-480E311E7B5D}" srcOrd="1" destOrd="0" presId="urn:microsoft.com/office/officeart/2005/8/layout/orgChart1"/>
    <dgm:cxn modelId="{8DD0D6D1-30FA-4833-BBCF-8387793023C7}" srcId="{0D5CBA13-B509-4271-A9DC-58D6BEA6F08B}" destId="{A8C7287B-A520-4332-862D-E07CFEF2F902}" srcOrd="3" destOrd="0" parTransId="{0978C0A5-FD97-4FBA-97EC-B379F62CF84B}" sibTransId="{A680A905-0AA6-42F7-8D5F-AC47199C7DBD}"/>
    <dgm:cxn modelId="{B19534DC-3851-4E18-BAD9-63EBCB2B499B}" srcId="{0D5CBA13-B509-4271-A9DC-58D6BEA6F08B}" destId="{B6FA6523-80FE-4E92-A307-5D27C529F29B}" srcOrd="2" destOrd="0" parTransId="{E066AFAE-B4DC-4405-8A08-F74CAAB6ADE7}" sibTransId="{24E7D92B-5CAB-4CD4-9C19-DEE34A85E50F}"/>
    <dgm:cxn modelId="{11FC64EF-F44D-4239-9FEC-EFCE4597A4C2}" type="presOf" srcId="{E066AFAE-B4DC-4405-8A08-F74CAAB6ADE7}" destId="{79EA6931-0DC3-49E1-8FA9-731CAF313344}" srcOrd="0" destOrd="0" presId="urn:microsoft.com/office/officeart/2005/8/layout/orgChart1"/>
    <dgm:cxn modelId="{5D75B7BF-A480-4964-AC97-5B9E96A23CFF}" type="presParOf" srcId="{915BA964-433C-4FD6-9E4B-9869D662A7AE}" destId="{A04E5152-F055-4F55-AE4E-A04A6E717048}" srcOrd="0" destOrd="0" presId="urn:microsoft.com/office/officeart/2005/8/layout/orgChart1"/>
    <dgm:cxn modelId="{AD3F4030-B22D-4EBA-BD4A-313CB81A46AB}" type="presParOf" srcId="{A04E5152-F055-4F55-AE4E-A04A6E717048}" destId="{088BB857-B358-4598-B76D-E5E6155AB6AF}" srcOrd="0" destOrd="0" presId="urn:microsoft.com/office/officeart/2005/8/layout/orgChart1"/>
    <dgm:cxn modelId="{039A7B1B-542A-4DDB-83A1-9B84B099289E}" type="presParOf" srcId="{088BB857-B358-4598-B76D-E5E6155AB6AF}" destId="{7C932CFB-B827-40F4-A766-BBE8A8188EBF}" srcOrd="0" destOrd="0" presId="urn:microsoft.com/office/officeart/2005/8/layout/orgChart1"/>
    <dgm:cxn modelId="{C75563CB-2778-4E98-9779-57A151696681}" type="presParOf" srcId="{088BB857-B358-4598-B76D-E5E6155AB6AF}" destId="{BF46A7CC-5457-4FAD-A265-58CA4F5E96BB}" srcOrd="1" destOrd="0" presId="urn:microsoft.com/office/officeart/2005/8/layout/orgChart1"/>
    <dgm:cxn modelId="{45C140AD-F0C8-453A-B643-A1CD767D27E4}" type="presParOf" srcId="{A04E5152-F055-4F55-AE4E-A04A6E717048}" destId="{BD7EACE3-B99D-474D-92D8-32B7CE413D00}" srcOrd="1" destOrd="0" presId="urn:microsoft.com/office/officeart/2005/8/layout/orgChart1"/>
    <dgm:cxn modelId="{D8287265-0645-497D-98F4-83B67CE9DC44}" type="presParOf" srcId="{BD7EACE3-B99D-474D-92D8-32B7CE413D00}" destId="{CFED12DC-4525-4621-AB09-C38EB2B61580}" srcOrd="0" destOrd="0" presId="urn:microsoft.com/office/officeart/2005/8/layout/orgChart1"/>
    <dgm:cxn modelId="{0F07DAAB-53B7-46DE-AD3B-1E887A1C99BD}" type="presParOf" srcId="{BD7EACE3-B99D-474D-92D8-32B7CE413D00}" destId="{C448D2C6-FF01-472B-87FC-F790404C1475}" srcOrd="1" destOrd="0" presId="urn:microsoft.com/office/officeart/2005/8/layout/orgChart1"/>
    <dgm:cxn modelId="{41BE404F-A8C4-41F1-B9DD-70817AD843DE}" type="presParOf" srcId="{C448D2C6-FF01-472B-87FC-F790404C1475}" destId="{413DED6B-4EDA-4C31-97C9-515997E24387}" srcOrd="0" destOrd="0" presId="urn:microsoft.com/office/officeart/2005/8/layout/orgChart1"/>
    <dgm:cxn modelId="{A8938E99-E56A-4DFB-AC0D-9AABA5A46EF9}" type="presParOf" srcId="{413DED6B-4EDA-4C31-97C9-515997E24387}" destId="{EAC1ABB5-924F-41AF-9AB8-2F47DDADBA4B}" srcOrd="0" destOrd="0" presId="urn:microsoft.com/office/officeart/2005/8/layout/orgChart1"/>
    <dgm:cxn modelId="{E15F2CEB-8406-44E9-9BAB-47F54FE5BBC8}" type="presParOf" srcId="{413DED6B-4EDA-4C31-97C9-515997E24387}" destId="{486FFB74-2BE1-476E-8B0E-3266CC2855A5}" srcOrd="1" destOrd="0" presId="urn:microsoft.com/office/officeart/2005/8/layout/orgChart1"/>
    <dgm:cxn modelId="{86E80B89-3DF6-4BD4-A2C3-6838104DDF4D}" type="presParOf" srcId="{C448D2C6-FF01-472B-87FC-F790404C1475}" destId="{F0F16C08-FD50-42B4-ABE2-5A77D7FCF9B3}" srcOrd="1" destOrd="0" presId="urn:microsoft.com/office/officeart/2005/8/layout/orgChart1"/>
    <dgm:cxn modelId="{9D0B0B1E-2660-425F-B72C-EED961E0CCB0}" type="presParOf" srcId="{C448D2C6-FF01-472B-87FC-F790404C1475}" destId="{4BCC2E29-13FF-47A8-AEC6-19F81A0CCA0D}" srcOrd="2" destOrd="0" presId="urn:microsoft.com/office/officeart/2005/8/layout/orgChart1"/>
    <dgm:cxn modelId="{B3FBF9F8-AF73-4931-86B7-EB0B7A3C8912}" type="presParOf" srcId="{BD7EACE3-B99D-474D-92D8-32B7CE413D00}" destId="{79EA6931-0DC3-49E1-8FA9-731CAF313344}" srcOrd="2" destOrd="0" presId="urn:microsoft.com/office/officeart/2005/8/layout/orgChart1"/>
    <dgm:cxn modelId="{C6DBA519-7EC2-41DD-8E8C-61BBF0151BFF}" type="presParOf" srcId="{BD7EACE3-B99D-474D-92D8-32B7CE413D00}" destId="{2E4236AC-85A0-4E6F-9BAD-93EEAE829EE9}" srcOrd="3" destOrd="0" presId="urn:microsoft.com/office/officeart/2005/8/layout/orgChart1"/>
    <dgm:cxn modelId="{E1ED06D8-B2E9-4358-A088-4AC240264AE1}" type="presParOf" srcId="{2E4236AC-85A0-4E6F-9BAD-93EEAE829EE9}" destId="{4C4070C6-AD17-40B5-BC6B-1A3D2D119358}" srcOrd="0" destOrd="0" presId="urn:microsoft.com/office/officeart/2005/8/layout/orgChart1"/>
    <dgm:cxn modelId="{7E6FB87F-044D-468E-8AA2-E089C14223EF}" type="presParOf" srcId="{4C4070C6-AD17-40B5-BC6B-1A3D2D119358}" destId="{F08EBF63-BD5B-487F-9FE3-0253600BD842}" srcOrd="0" destOrd="0" presId="urn:microsoft.com/office/officeart/2005/8/layout/orgChart1"/>
    <dgm:cxn modelId="{956A413F-DAE9-4772-8BB4-4A229DB09BD2}" type="presParOf" srcId="{4C4070C6-AD17-40B5-BC6B-1A3D2D119358}" destId="{E138C519-5B7F-4372-B917-A95BE798D9A3}" srcOrd="1" destOrd="0" presId="urn:microsoft.com/office/officeart/2005/8/layout/orgChart1"/>
    <dgm:cxn modelId="{19B129E1-F5E4-433E-84FB-F89EE34FF862}" type="presParOf" srcId="{2E4236AC-85A0-4E6F-9BAD-93EEAE829EE9}" destId="{D6D12569-4916-44A2-A401-6E680F3CCE58}" srcOrd="1" destOrd="0" presId="urn:microsoft.com/office/officeart/2005/8/layout/orgChart1"/>
    <dgm:cxn modelId="{29469FA1-FBF4-45A1-9B42-EECE7D4CCD20}" type="presParOf" srcId="{2E4236AC-85A0-4E6F-9BAD-93EEAE829EE9}" destId="{B3949DE3-B09F-4B2E-88D4-5323488CF4C6}" srcOrd="2" destOrd="0" presId="urn:microsoft.com/office/officeart/2005/8/layout/orgChart1"/>
    <dgm:cxn modelId="{2F609C90-E4E9-4A39-B75F-638EA128D49B}" type="presParOf" srcId="{BD7EACE3-B99D-474D-92D8-32B7CE413D00}" destId="{6C0C12B7-A13A-496A-A9BD-18525EAC470A}" srcOrd="4" destOrd="0" presId="urn:microsoft.com/office/officeart/2005/8/layout/orgChart1"/>
    <dgm:cxn modelId="{646D67A9-1C72-4F4B-BA57-0FB1FBC3EDC0}" type="presParOf" srcId="{BD7EACE3-B99D-474D-92D8-32B7CE413D00}" destId="{3558481E-B8D9-4A2D-8B5D-2D239012215B}" srcOrd="5" destOrd="0" presId="urn:microsoft.com/office/officeart/2005/8/layout/orgChart1"/>
    <dgm:cxn modelId="{2879263D-1C60-40B4-9EC3-2361CF61DE65}" type="presParOf" srcId="{3558481E-B8D9-4A2D-8B5D-2D239012215B}" destId="{1B3DCC03-06A1-4048-98C4-3A48CB783128}" srcOrd="0" destOrd="0" presId="urn:microsoft.com/office/officeart/2005/8/layout/orgChart1"/>
    <dgm:cxn modelId="{A07C9BB7-C8FB-4A6D-8152-8579917CBC28}" type="presParOf" srcId="{1B3DCC03-06A1-4048-98C4-3A48CB783128}" destId="{A1F81BAB-8857-453A-B8CD-2D4E7C6408E5}" srcOrd="0" destOrd="0" presId="urn:microsoft.com/office/officeart/2005/8/layout/orgChart1"/>
    <dgm:cxn modelId="{D670E9A7-8F5A-4373-BACD-071A42E95E87}" type="presParOf" srcId="{1B3DCC03-06A1-4048-98C4-3A48CB783128}" destId="{049AFF5D-B1A7-4A38-9B31-480E311E7B5D}" srcOrd="1" destOrd="0" presId="urn:microsoft.com/office/officeart/2005/8/layout/orgChart1"/>
    <dgm:cxn modelId="{612072F3-CA48-4AE4-9E2E-17D1F8E5D0A6}" type="presParOf" srcId="{3558481E-B8D9-4A2D-8B5D-2D239012215B}" destId="{3AD2F7E0-E33A-4940-839C-DBB983F1F9B4}" srcOrd="1" destOrd="0" presId="urn:microsoft.com/office/officeart/2005/8/layout/orgChart1"/>
    <dgm:cxn modelId="{65D57D45-D5A6-4AD3-92F5-7390D08DD61C}" type="presParOf" srcId="{3558481E-B8D9-4A2D-8B5D-2D239012215B}" destId="{EC0B66BD-6361-40E3-A80F-0E0B15DFB4FA}" srcOrd="2" destOrd="0" presId="urn:microsoft.com/office/officeart/2005/8/layout/orgChart1"/>
    <dgm:cxn modelId="{BF659C23-8AEE-49C0-80B0-AC7E4369A6E0}" type="presParOf" srcId="{A04E5152-F055-4F55-AE4E-A04A6E717048}" destId="{C07C077E-B01A-46D5-8C92-CF5B905E7C4A}" srcOrd="2" destOrd="0" presId="urn:microsoft.com/office/officeart/2005/8/layout/orgChart1"/>
    <dgm:cxn modelId="{5BB457F6-6084-4A6E-ADDD-3725E21D36B7}" type="presParOf" srcId="{C07C077E-B01A-46D5-8C92-CF5B905E7C4A}" destId="{F5B0EEF3-6DAF-4888-94B8-8FDB29001450}" srcOrd="0" destOrd="0" presId="urn:microsoft.com/office/officeart/2005/8/layout/orgChart1"/>
    <dgm:cxn modelId="{171FDBF8-BB86-4E30-974A-3B2C6E0B21B2}" type="presParOf" srcId="{C07C077E-B01A-46D5-8C92-CF5B905E7C4A}" destId="{9302787B-8761-4767-AFFB-5ADA7934E73A}" srcOrd="1" destOrd="0" presId="urn:microsoft.com/office/officeart/2005/8/layout/orgChart1"/>
    <dgm:cxn modelId="{8BF785CA-225A-4391-8CEA-3D4EFCD96CDF}" type="presParOf" srcId="{9302787B-8761-4767-AFFB-5ADA7934E73A}" destId="{B5120E82-160B-421B-A2C4-D76E4BB2AD3B}" srcOrd="0" destOrd="0" presId="urn:microsoft.com/office/officeart/2005/8/layout/orgChart1"/>
    <dgm:cxn modelId="{927AA739-5DF5-4FF0-90EE-5263102EFECD}" type="presParOf" srcId="{B5120E82-160B-421B-A2C4-D76E4BB2AD3B}" destId="{854E0A6C-612E-41B0-B6DA-9554618BC165}" srcOrd="0" destOrd="0" presId="urn:microsoft.com/office/officeart/2005/8/layout/orgChart1"/>
    <dgm:cxn modelId="{9833A2E6-E061-4B63-A081-99B54B92C1AF}" type="presParOf" srcId="{B5120E82-160B-421B-A2C4-D76E4BB2AD3B}" destId="{BACF9B53-C5E5-4892-B313-993E2CD82E14}" srcOrd="1" destOrd="0" presId="urn:microsoft.com/office/officeart/2005/8/layout/orgChart1"/>
    <dgm:cxn modelId="{72C4BA28-7DDA-420C-AE6D-075372FBEA76}" type="presParOf" srcId="{9302787B-8761-4767-AFFB-5ADA7934E73A}" destId="{B21403CE-713B-4D86-8195-4A049287C62A}" srcOrd="1" destOrd="0" presId="urn:microsoft.com/office/officeart/2005/8/layout/orgChart1"/>
    <dgm:cxn modelId="{FD681474-6A7F-4A79-BE0F-B6BDD41837CD}" type="presParOf" srcId="{9302787B-8761-4767-AFFB-5ADA7934E73A}" destId="{3E79E479-84B6-4D77-A4F5-9D6170AEA0E2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81C3E14-66CA-4427-B88F-C899FC43F041}" type="doc">
      <dgm:prSet loTypeId="urn:microsoft.com/office/officeart/2005/8/layout/equation1" loCatId="process" qsTypeId="urn:microsoft.com/office/officeart/2005/8/quickstyle/simple1" qsCatId="simple" csTypeId="urn:microsoft.com/office/officeart/2005/8/colors/accent1_2" csCatId="accent1" phldr="1"/>
      <dgm:spPr/>
    </dgm:pt>
    <dgm:pt modelId="{7C6D571E-0849-44EA-9A4E-C7065721CCD4}">
      <dgm:prSet phldrT="[Текст]"/>
      <dgm:spPr/>
      <dgm:t>
        <a:bodyPr/>
        <a:lstStyle/>
        <a:p>
          <a:r>
            <a:rPr lang="ru-RU" dirty="0"/>
            <a:t>Развитие мышления </a:t>
          </a:r>
        </a:p>
      </dgm:t>
    </dgm:pt>
    <dgm:pt modelId="{821932D6-5E9F-4C62-9D2C-0B46D08498C3}" type="parTrans" cxnId="{AFE5B9FF-1F1C-4BEF-850E-BF983E59573A}">
      <dgm:prSet/>
      <dgm:spPr/>
      <dgm:t>
        <a:bodyPr/>
        <a:lstStyle/>
        <a:p>
          <a:endParaRPr lang="ru-RU"/>
        </a:p>
      </dgm:t>
    </dgm:pt>
    <dgm:pt modelId="{8A0F3FE4-A216-45EA-A0C6-510DDF3991C2}" type="sibTrans" cxnId="{AFE5B9FF-1F1C-4BEF-850E-BF983E59573A}">
      <dgm:prSet/>
      <dgm:spPr/>
      <dgm:t>
        <a:bodyPr/>
        <a:lstStyle/>
        <a:p>
          <a:endParaRPr lang="ru-RU"/>
        </a:p>
      </dgm:t>
    </dgm:pt>
    <dgm:pt modelId="{77E7F33E-301F-4A4E-9C5D-33FC09227151}">
      <dgm:prSet phldrT="[Текст]"/>
      <dgm:spPr/>
      <dgm:t>
        <a:bodyPr/>
        <a:lstStyle/>
        <a:p>
          <a:r>
            <a:rPr lang="ru-RU" dirty="0"/>
            <a:t>Развитие речи</a:t>
          </a:r>
        </a:p>
      </dgm:t>
    </dgm:pt>
    <dgm:pt modelId="{4E7B1D81-5CCA-4C9D-9903-668FC44BFE02}" type="parTrans" cxnId="{BB89BA05-4B08-4E14-8166-D70C76EF4EEE}">
      <dgm:prSet/>
      <dgm:spPr/>
      <dgm:t>
        <a:bodyPr/>
        <a:lstStyle/>
        <a:p>
          <a:endParaRPr lang="ru-RU"/>
        </a:p>
      </dgm:t>
    </dgm:pt>
    <dgm:pt modelId="{25D7CC86-E6DF-42B7-983C-BE2E94674A20}" type="sibTrans" cxnId="{BB89BA05-4B08-4E14-8166-D70C76EF4EEE}">
      <dgm:prSet/>
      <dgm:spPr/>
      <dgm:t>
        <a:bodyPr/>
        <a:lstStyle/>
        <a:p>
          <a:endParaRPr lang="ru-RU"/>
        </a:p>
      </dgm:t>
    </dgm:pt>
    <dgm:pt modelId="{69098C8C-2051-4DF7-AB88-97515F5B2907}">
      <dgm:prSet phldrT="[Текст]"/>
      <dgm:spPr/>
      <dgm:t>
        <a:bodyPr/>
        <a:lstStyle/>
        <a:p>
          <a:r>
            <a:rPr lang="ru-RU" dirty="0"/>
            <a:t>беседа</a:t>
          </a:r>
        </a:p>
      </dgm:t>
    </dgm:pt>
    <dgm:pt modelId="{D7EF6C71-6D9E-429B-90D2-D4424D5E92F8}" type="parTrans" cxnId="{AEEC9E2F-D335-4766-BFD8-7A484B357F1C}">
      <dgm:prSet/>
      <dgm:spPr/>
      <dgm:t>
        <a:bodyPr/>
        <a:lstStyle/>
        <a:p>
          <a:endParaRPr lang="ru-RU"/>
        </a:p>
      </dgm:t>
    </dgm:pt>
    <dgm:pt modelId="{2054D701-E5D4-4623-838A-5C0E14568B40}" type="sibTrans" cxnId="{AEEC9E2F-D335-4766-BFD8-7A484B357F1C}">
      <dgm:prSet/>
      <dgm:spPr/>
      <dgm:t>
        <a:bodyPr/>
        <a:lstStyle/>
        <a:p>
          <a:endParaRPr lang="ru-RU"/>
        </a:p>
      </dgm:t>
    </dgm:pt>
    <dgm:pt modelId="{B6DCE9DB-A1BD-4D27-952F-57EBE1256284}" type="pres">
      <dgm:prSet presAssocID="{A81C3E14-66CA-4427-B88F-C899FC43F041}" presName="linearFlow" presStyleCnt="0">
        <dgm:presLayoutVars>
          <dgm:dir/>
          <dgm:resizeHandles val="exact"/>
        </dgm:presLayoutVars>
      </dgm:prSet>
      <dgm:spPr/>
    </dgm:pt>
    <dgm:pt modelId="{2F41AA4B-003D-420B-932C-8AD14DB763F7}" type="pres">
      <dgm:prSet presAssocID="{7C6D571E-0849-44EA-9A4E-C7065721CCD4}" presName="node" presStyleLbl="node1" presStyleIdx="0" presStyleCnt="3">
        <dgm:presLayoutVars>
          <dgm:bulletEnabled val="1"/>
        </dgm:presLayoutVars>
      </dgm:prSet>
      <dgm:spPr/>
    </dgm:pt>
    <dgm:pt modelId="{FE26EABE-E386-4FC1-86BE-B45F91EB3CA5}" type="pres">
      <dgm:prSet presAssocID="{8A0F3FE4-A216-45EA-A0C6-510DDF3991C2}" presName="spacerL" presStyleCnt="0"/>
      <dgm:spPr/>
    </dgm:pt>
    <dgm:pt modelId="{23FDF76A-8E99-43BC-B78B-7624F66D2724}" type="pres">
      <dgm:prSet presAssocID="{8A0F3FE4-A216-45EA-A0C6-510DDF3991C2}" presName="sibTrans" presStyleLbl="sibTrans2D1" presStyleIdx="0" presStyleCnt="2"/>
      <dgm:spPr/>
    </dgm:pt>
    <dgm:pt modelId="{4321368F-3535-4244-92A7-48B74B9F2DF0}" type="pres">
      <dgm:prSet presAssocID="{8A0F3FE4-A216-45EA-A0C6-510DDF3991C2}" presName="spacerR" presStyleCnt="0"/>
      <dgm:spPr/>
    </dgm:pt>
    <dgm:pt modelId="{B52E69AF-25EC-473A-ADED-C47275F36BEC}" type="pres">
      <dgm:prSet presAssocID="{77E7F33E-301F-4A4E-9C5D-33FC09227151}" presName="node" presStyleLbl="node1" presStyleIdx="1" presStyleCnt="3">
        <dgm:presLayoutVars>
          <dgm:bulletEnabled val="1"/>
        </dgm:presLayoutVars>
      </dgm:prSet>
      <dgm:spPr/>
    </dgm:pt>
    <dgm:pt modelId="{A920147C-9284-4E95-B5C2-089B677DA4A3}" type="pres">
      <dgm:prSet presAssocID="{25D7CC86-E6DF-42B7-983C-BE2E94674A20}" presName="spacerL" presStyleCnt="0"/>
      <dgm:spPr/>
    </dgm:pt>
    <dgm:pt modelId="{6A780629-D0FE-4041-9B03-8374C03A8F71}" type="pres">
      <dgm:prSet presAssocID="{25D7CC86-E6DF-42B7-983C-BE2E94674A20}" presName="sibTrans" presStyleLbl="sibTrans2D1" presStyleIdx="1" presStyleCnt="2"/>
      <dgm:spPr/>
    </dgm:pt>
    <dgm:pt modelId="{579C9999-CAE5-4326-8129-11D17E61BEDB}" type="pres">
      <dgm:prSet presAssocID="{25D7CC86-E6DF-42B7-983C-BE2E94674A20}" presName="spacerR" presStyleCnt="0"/>
      <dgm:spPr/>
    </dgm:pt>
    <dgm:pt modelId="{CBFB06B0-2EA1-474D-8C28-8549C0546442}" type="pres">
      <dgm:prSet presAssocID="{69098C8C-2051-4DF7-AB88-97515F5B2907}" presName="node" presStyleLbl="node1" presStyleIdx="2" presStyleCnt="3" custLinFactX="830" custLinFactNeighborX="100000" custLinFactNeighborY="348">
        <dgm:presLayoutVars>
          <dgm:bulletEnabled val="1"/>
        </dgm:presLayoutVars>
      </dgm:prSet>
      <dgm:spPr/>
    </dgm:pt>
  </dgm:ptLst>
  <dgm:cxnLst>
    <dgm:cxn modelId="{BB89BA05-4B08-4E14-8166-D70C76EF4EEE}" srcId="{A81C3E14-66CA-4427-B88F-C899FC43F041}" destId="{77E7F33E-301F-4A4E-9C5D-33FC09227151}" srcOrd="1" destOrd="0" parTransId="{4E7B1D81-5CCA-4C9D-9903-668FC44BFE02}" sibTransId="{25D7CC86-E6DF-42B7-983C-BE2E94674A20}"/>
    <dgm:cxn modelId="{86C5F914-734C-4CC4-84F9-0B36A03760BB}" type="presOf" srcId="{25D7CC86-E6DF-42B7-983C-BE2E94674A20}" destId="{6A780629-D0FE-4041-9B03-8374C03A8F71}" srcOrd="0" destOrd="0" presId="urn:microsoft.com/office/officeart/2005/8/layout/equation1"/>
    <dgm:cxn modelId="{01263A1D-BF2C-49AF-9820-9854108B3FFE}" type="presOf" srcId="{77E7F33E-301F-4A4E-9C5D-33FC09227151}" destId="{B52E69AF-25EC-473A-ADED-C47275F36BEC}" srcOrd="0" destOrd="0" presId="urn:microsoft.com/office/officeart/2005/8/layout/equation1"/>
    <dgm:cxn modelId="{AEEC9E2F-D335-4766-BFD8-7A484B357F1C}" srcId="{A81C3E14-66CA-4427-B88F-C899FC43F041}" destId="{69098C8C-2051-4DF7-AB88-97515F5B2907}" srcOrd="2" destOrd="0" parTransId="{D7EF6C71-6D9E-429B-90D2-D4424D5E92F8}" sibTransId="{2054D701-E5D4-4623-838A-5C0E14568B40}"/>
    <dgm:cxn modelId="{EEEFD66F-139E-4E26-9411-17B238F1567D}" type="presOf" srcId="{8A0F3FE4-A216-45EA-A0C6-510DDF3991C2}" destId="{23FDF76A-8E99-43BC-B78B-7624F66D2724}" srcOrd="0" destOrd="0" presId="urn:microsoft.com/office/officeart/2005/8/layout/equation1"/>
    <dgm:cxn modelId="{583DCF73-2C88-4928-9DFB-0920574285AE}" type="presOf" srcId="{69098C8C-2051-4DF7-AB88-97515F5B2907}" destId="{CBFB06B0-2EA1-474D-8C28-8549C0546442}" srcOrd="0" destOrd="0" presId="urn:microsoft.com/office/officeart/2005/8/layout/equation1"/>
    <dgm:cxn modelId="{9D6F667F-5FEF-4F5A-A665-0551907C22AB}" type="presOf" srcId="{7C6D571E-0849-44EA-9A4E-C7065721CCD4}" destId="{2F41AA4B-003D-420B-932C-8AD14DB763F7}" srcOrd="0" destOrd="0" presId="urn:microsoft.com/office/officeart/2005/8/layout/equation1"/>
    <dgm:cxn modelId="{D13028EC-FDE2-432E-B949-3B60FAA66E21}" type="presOf" srcId="{A81C3E14-66CA-4427-B88F-C899FC43F041}" destId="{B6DCE9DB-A1BD-4D27-952F-57EBE1256284}" srcOrd="0" destOrd="0" presId="urn:microsoft.com/office/officeart/2005/8/layout/equation1"/>
    <dgm:cxn modelId="{AFE5B9FF-1F1C-4BEF-850E-BF983E59573A}" srcId="{A81C3E14-66CA-4427-B88F-C899FC43F041}" destId="{7C6D571E-0849-44EA-9A4E-C7065721CCD4}" srcOrd="0" destOrd="0" parTransId="{821932D6-5E9F-4C62-9D2C-0B46D08498C3}" sibTransId="{8A0F3FE4-A216-45EA-A0C6-510DDF3991C2}"/>
    <dgm:cxn modelId="{CF934CEB-B7A1-45B6-B67C-7A2D261D60DE}" type="presParOf" srcId="{B6DCE9DB-A1BD-4D27-952F-57EBE1256284}" destId="{2F41AA4B-003D-420B-932C-8AD14DB763F7}" srcOrd="0" destOrd="0" presId="urn:microsoft.com/office/officeart/2005/8/layout/equation1"/>
    <dgm:cxn modelId="{AEEE22D0-B15D-4E91-B74E-6D53D20B9125}" type="presParOf" srcId="{B6DCE9DB-A1BD-4D27-952F-57EBE1256284}" destId="{FE26EABE-E386-4FC1-86BE-B45F91EB3CA5}" srcOrd="1" destOrd="0" presId="urn:microsoft.com/office/officeart/2005/8/layout/equation1"/>
    <dgm:cxn modelId="{9227C0B7-AD6E-4B9F-A71E-E38E6157507F}" type="presParOf" srcId="{B6DCE9DB-A1BD-4D27-952F-57EBE1256284}" destId="{23FDF76A-8E99-43BC-B78B-7624F66D2724}" srcOrd="2" destOrd="0" presId="urn:microsoft.com/office/officeart/2005/8/layout/equation1"/>
    <dgm:cxn modelId="{B67DFEC7-C6FC-4992-876B-346B60B3F24D}" type="presParOf" srcId="{B6DCE9DB-A1BD-4D27-952F-57EBE1256284}" destId="{4321368F-3535-4244-92A7-48B74B9F2DF0}" srcOrd="3" destOrd="0" presId="urn:microsoft.com/office/officeart/2005/8/layout/equation1"/>
    <dgm:cxn modelId="{7E8DEAFF-CBD0-4FB2-9E66-2C12A42F4B2A}" type="presParOf" srcId="{B6DCE9DB-A1BD-4D27-952F-57EBE1256284}" destId="{B52E69AF-25EC-473A-ADED-C47275F36BEC}" srcOrd="4" destOrd="0" presId="urn:microsoft.com/office/officeart/2005/8/layout/equation1"/>
    <dgm:cxn modelId="{059ECB54-3037-4C39-9CB1-1AAFF4A903DF}" type="presParOf" srcId="{B6DCE9DB-A1BD-4D27-952F-57EBE1256284}" destId="{A920147C-9284-4E95-B5C2-089B677DA4A3}" srcOrd="5" destOrd="0" presId="urn:microsoft.com/office/officeart/2005/8/layout/equation1"/>
    <dgm:cxn modelId="{FF03F556-2F45-40B5-88AE-6523774638CB}" type="presParOf" srcId="{B6DCE9DB-A1BD-4D27-952F-57EBE1256284}" destId="{6A780629-D0FE-4041-9B03-8374C03A8F71}" srcOrd="6" destOrd="0" presId="urn:microsoft.com/office/officeart/2005/8/layout/equation1"/>
    <dgm:cxn modelId="{E2DF11D0-9609-4B7E-9C94-2CC305571398}" type="presParOf" srcId="{B6DCE9DB-A1BD-4D27-952F-57EBE1256284}" destId="{579C9999-CAE5-4326-8129-11D17E61BEDB}" srcOrd="7" destOrd="0" presId="urn:microsoft.com/office/officeart/2005/8/layout/equation1"/>
    <dgm:cxn modelId="{90AA2B34-5D16-4DAD-9E85-D4C7AD3253F9}" type="presParOf" srcId="{B6DCE9DB-A1BD-4D27-952F-57EBE1256284}" destId="{CBFB06B0-2EA1-474D-8C28-8549C0546442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0B566F5-91B9-49F6-B5FD-0B50AF898A3D}" type="doc">
      <dgm:prSet loTypeId="urn:microsoft.com/office/officeart/2005/8/layout/equation1" loCatId="relationship" qsTypeId="urn:microsoft.com/office/officeart/2005/8/quickstyle/simple1" qsCatId="simple" csTypeId="urn:microsoft.com/office/officeart/2005/8/colors/accent1_2" csCatId="accent1" phldr="1"/>
      <dgm:spPr/>
    </dgm:pt>
    <dgm:pt modelId="{9B7E9164-451B-4E0D-B3A8-C45DC83CA852}">
      <dgm:prSet phldrT="[Текст]" custT="1"/>
      <dgm:spPr/>
      <dgm:t>
        <a:bodyPr/>
        <a:lstStyle/>
        <a:p>
          <a:r>
            <a:rPr lang="ru-RU" sz="1600" dirty="0"/>
            <a:t>Правильность речи</a:t>
          </a:r>
        </a:p>
      </dgm:t>
    </dgm:pt>
    <dgm:pt modelId="{3F37B4F6-969E-4023-A008-C5AFCAD4F457}" type="parTrans" cxnId="{A4192188-2DA6-48D9-9848-054471C178D5}">
      <dgm:prSet/>
      <dgm:spPr/>
      <dgm:t>
        <a:bodyPr/>
        <a:lstStyle/>
        <a:p>
          <a:endParaRPr lang="ru-RU"/>
        </a:p>
      </dgm:t>
    </dgm:pt>
    <dgm:pt modelId="{C66665DE-5780-4B56-BBC6-354E99EED8F3}" type="sibTrans" cxnId="{A4192188-2DA6-48D9-9848-054471C178D5}">
      <dgm:prSet/>
      <dgm:spPr/>
      <dgm:t>
        <a:bodyPr/>
        <a:lstStyle/>
        <a:p>
          <a:endParaRPr lang="ru-RU"/>
        </a:p>
      </dgm:t>
    </dgm:pt>
    <dgm:pt modelId="{DA69FA60-CED1-484F-AB8D-7998868E639C}">
      <dgm:prSet phldrT="[Текст]" custT="1"/>
      <dgm:spPr/>
      <dgm:t>
        <a:bodyPr/>
        <a:lstStyle/>
        <a:p>
          <a:r>
            <a:rPr lang="ru-RU" sz="1400" dirty="0"/>
            <a:t>Коммуникативная целесообразность</a:t>
          </a:r>
        </a:p>
      </dgm:t>
    </dgm:pt>
    <dgm:pt modelId="{4942808F-297E-4029-A113-D0316732171C}" type="parTrans" cxnId="{8FD01BB7-EE3F-45B7-A91C-AB528E69A79F}">
      <dgm:prSet/>
      <dgm:spPr/>
      <dgm:t>
        <a:bodyPr/>
        <a:lstStyle/>
        <a:p>
          <a:endParaRPr lang="ru-RU"/>
        </a:p>
      </dgm:t>
    </dgm:pt>
    <dgm:pt modelId="{09D0F9B4-FC50-4BE0-B5AA-FEB929B9148F}" type="sibTrans" cxnId="{8FD01BB7-EE3F-45B7-A91C-AB528E69A79F}">
      <dgm:prSet/>
      <dgm:spPr/>
      <dgm:t>
        <a:bodyPr/>
        <a:lstStyle/>
        <a:p>
          <a:endParaRPr lang="ru-RU"/>
        </a:p>
      </dgm:t>
    </dgm:pt>
    <dgm:pt modelId="{99210E8C-734B-4F61-8B22-FDFF6AF39F5A}">
      <dgm:prSet phldrT="[Текст]" custT="1"/>
      <dgm:spPr/>
      <dgm:t>
        <a:bodyPr/>
        <a:lstStyle/>
        <a:p>
          <a:r>
            <a:rPr lang="ru-RU" sz="1800" dirty="0"/>
            <a:t>Культура речи</a:t>
          </a:r>
        </a:p>
      </dgm:t>
    </dgm:pt>
    <dgm:pt modelId="{6C489658-4443-47DC-9123-9E492E910EB8}" type="parTrans" cxnId="{FF202EFB-46DF-401B-9E83-0FC4E8C6A488}">
      <dgm:prSet/>
      <dgm:spPr/>
      <dgm:t>
        <a:bodyPr/>
        <a:lstStyle/>
        <a:p>
          <a:endParaRPr lang="ru-RU"/>
        </a:p>
      </dgm:t>
    </dgm:pt>
    <dgm:pt modelId="{DE6C0BA1-D473-4E34-B814-FAA44002AA20}" type="sibTrans" cxnId="{FF202EFB-46DF-401B-9E83-0FC4E8C6A488}">
      <dgm:prSet/>
      <dgm:spPr/>
      <dgm:t>
        <a:bodyPr/>
        <a:lstStyle/>
        <a:p>
          <a:endParaRPr lang="ru-RU"/>
        </a:p>
      </dgm:t>
    </dgm:pt>
    <dgm:pt modelId="{04E33E1F-75FF-4F7E-A26B-6257B0FCE008}" type="pres">
      <dgm:prSet presAssocID="{90B566F5-91B9-49F6-B5FD-0B50AF898A3D}" presName="linearFlow" presStyleCnt="0">
        <dgm:presLayoutVars>
          <dgm:dir/>
          <dgm:resizeHandles val="exact"/>
        </dgm:presLayoutVars>
      </dgm:prSet>
      <dgm:spPr/>
    </dgm:pt>
    <dgm:pt modelId="{9FA84323-F1EE-4764-A5C0-56E0E8A52BD4}" type="pres">
      <dgm:prSet presAssocID="{9B7E9164-451B-4E0D-B3A8-C45DC83CA852}" presName="node" presStyleLbl="node1" presStyleIdx="0" presStyleCnt="3" custScaleX="165688" custScaleY="104245">
        <dgm:presLayoutVars>
          <dgm:bulletEnabled val="1"/>
        </dgm:presLayoutVars>
      </dgm:prSet>
      <dgm:spPr/>
    </dgm:pt>
    <dgm:pt modelId="{6F4DD5A0-AE57-4F89-AD7C-D882A2AEFA55}" type="pres">
      <dgm:prSet presAssocID="{C66665DE-5780-4B56-BBC6-354E99EED8F3}" presName="spacerL" presStyleCnt="0"/>
      <dgm:spPr/>
    </dgm:pt>
    <dgm:pt modelId="{405E6570-4E34-4704-B9F9-3EF470822552}" type="pres">
      <dgm:prSet presAssocID="{C66665DE-5780-4B56-BBC6-354E99EED8F3}" presName="sibTrans" presStyleLbl="sibTrans2D1" presStyleIdx="0" presStyleCnt="2"/>
      <dgm:spPr/>
    </dgm:pt>
    <dgm:pt modelId="{F1C4F50A-A842-4B6A-B6B9-6E9CD9D496D5}" type="pres">
      <dgm:prSet presAssocID="{C66665DE-5780-4B56-BBC6-354E99EED8F3}" presName="spacerR" presStyleCnt="0"/>
      <dgm:spPr/>
    </dgm:pt>
    <dgm:pt modelId="{92BC93DD-5AFB-4EB1-AD05-D33E47A14BBC}" type="pres">
      <dgm:prSet presAssocID="{DA69FA60-CED1-484F-AB8D-7998868E639C}" presName="node" presStyleLbl="node1" presStyleIdx="1" presStyleCnt="3" custScaleX="196791" custScaleY="104559" custLinFactNeighborX="-3092" custLinFactNeighborY="5637">
        <dgm:presLayoutVars>
          <dgm:bulletEnabled val="1"/>
        </dgm:presLayoutVars>
      </dgm:prSet>
      <dgm:spPr/>
    </dgm:pt>
    <dgm:pt modelId="{C3BE5E31-1F55-424A-96C4-CA743EBF3A28}" type="pres">
      <dgm:prSet presAssocID="{09D0F9B4-FC50-4BE0-B5AA-FEB929B9148F}" presName="spacerL" presStyleCnt="0"/>
      <dgm:spPr/>
    </dgm:pt>
    <dgm:pt modelId="{677FE885-A01B-4CAF-8843-691A14582C44}" type="pres">
      <dgm:prSet presAssocID="{09D0F9B4-FC50-4BE0-B5AA-FEB929B9148F}" presName="sibTrans" presStyleLbl="sibTrans2D1" presStyleIdx="1" presStyleCnt="2"/>
      <dgm:spPr/>
    </dgm:pt>
    <dgm:pt modelId="{B9E31492-6340-4610-9BB9-A55E0FCB9EE8}" type="pres">
      <dgm:prSet presAssocID="{09D0F9B4-FC50-4BE0-B5AA-FEB929B9148F}" presName="spacerR" presStyleCnt="0"/>
      <dgm:spPr/>
    </dgm:pt>
    <dgm:pt modelId="{B3356F6C-EE67-49E3-A40A-625447FC5C79}" type="pres">
      <dgm:prSet presAssocID="{99210E8C-734B-4F61-8B22-FDFF6AF39F5A}" presName="node" presStyleLbl="node1" presStyleIdx="2" presStyleCnt="3" custScaleX="163513" custScaleY="85304">
        <dgm:presLayoutVars>
          <dgm:bulletEnabled val="1"/>
        </dgm:presLayoutVars>
      </dgm:prSet>
      <dgm:spPr/>
    </dgm:pt>
  </dgm:ptLst>
  <dgm:cxnLst>
    <dgm:cxn modelId="{F2F39B6E-A216-405B-B9D9-DE785C78D127}" type="presOf" srcId="{9B7E9164-451B-4E0D-B3A8-C45DC83CA852}" destId="{9FA84323-F1EE-4764-A5C0-56E0E8A52BD4}" srcOrd="0" destOrd="0" presId="urn:microsoft.com/office/officeart/2005/8/layout/equation1"/>
    <dgm:cxn modelId="{D250136F-8438-44AB-A759-2D4BF846762D}" type="presOf" srcId="{DA69FA60-CED1-484F-AB8D-7998868E639C}" destId="{92BC93DD-5AFB-4EB1-AD05-D33E47A14BBC}" srcOrd="0" destOrd="0" presId="urn:microsoft.com/office/officeart/2005/8/layout/equation1"/>
    <dgm:cxn modelId="{89952478-2546-455F-805F-B47D91BA6152}" type="presOf" srcId="{99210E8C-734B-4F61-8B22-FDFF6AF39F5A}" destId="{B3356F6C-EE67-49E3-A40A-625447FC5C79}" srcOrd="0" destOrd="0" presId="urn:microsoft.com/office/officeart/2005/8/layout/equation1"/>
    <dgm:cxn modelId="{A4192188-2DA6-48D9-9848-054471C178D5}" srcId="{90B566F5-91B9-49F6-B5FD-0B50AF898A3D}" destId="{9B7E9164-451B-4E0D-B3A8-C45DC83CA852}" srcOrd="0" destOrd="0" parTransId="{3F37B4F6-969E-4023-A008-C5AFCAD4F457}" sibTransId="{C66665DE-5780-4B56-BBC6-354E99EED8F3}"/>
    <dgm:cxn modelId="{D39DC4A6-EFA5-4824-9F6F-D5ABAF51720A}" type="presOf" srcId="{09D0F9B4-FC50-4BE0-B5AA-FEB929B9148F}" destId="{677FE885-A01B-4CAF-8843-691A14582C44}" srcOrd="0" destOrd="0" presId="urn:microsoft.com/office/officeart/2005/8/layout/equation1"/>
    <dgm:cxn modelId="{90F212B4-BBC2-4E1F-A3C2-20D72EF69BE5}" type="presOf" srcId="{90B566F5-91B9-49F6-B5FD-0B50AF898A3D}" destId="{04E33E1F-75FF-4F7E-A26B-6257B0FCE008}" srcOrd="0" destOrd="0" presId="urn:microsoft.com/office/officeart/2005/8/layout/equation1"/>
    <dgm:cxn modelId="{8FD01BB7-EE3F-45B7-A91C-AB528E69A79F}" srcId="{90B566F5-91B9-49F6-B5FD-0B50AF898A3D}" destId="{DA69FA60-CED1-484F-AB8D-7998868E639C}" srcOrd="1" destOrd="0" parTransId="{4942808F-297E-4029-A113-D0316732171C}" sibTransId="{09D0F9B4-FC50-4BE0-B5AA-FEB929B9148F}"/>
    <dgm:cxn modelId="{808168E4-50A9-4ED4-8E70-4EAC670FC014}" type="presOf" srcId="{C66665DE-5780-4B56-BBC6-354E99EED8F3}" destId="{405E6570-4E34-4704-B9F9-3EF470822552}" srcOrd="0" destOrd="0" presId="urn:microsoft.com/office/officeart/2005/8/layout/equation1"/>
    <dgm:cxn modelId="{FF202EFB-46DF-401B-9E83-0FC4E8C6A488}" srcId="{90B566F5-91B9-49F6-B5FD-0B50AF898A3D}" destId="{99210E8C-734B-4F61-8B22-FDFF6AF39F5A}" srcOrd="2" destOrd="0" parTransId="{6C489658-4443-47DC-9123-9E492E910EB8}" sibTransId="{DE6C0BA1-D473-4E34-B814-FAA44002AA20}"/>
    <dgm:cxn modelId="{8D69B3A4-5AE8-4CB3-BE1D-7189CADD63B8}" type="presParOf" srcId="{04E33E1F-75FF-4F7E-A26B-6257B0FCE008}" destId="{9FA84323-F1EE-4764-A5C0-56E0E8A52BD4}" srcOrd="0" destOrd="0" presId="urn:microsoft.com/office/officeart/2005/8/layout/equation1"/>
    <dgm:cxn modelId="{D0E4A401-A49E-4CDF-8C82-AF004D7695A9}" type="presParOf" srcId="{04E33E1F-75FF-4F7E-A26B-6257B0FCE008}" destId="{6F4DD5A0-AE57-4F89-AD7C-D882A2AEFA55}" srcOrd="1" destOrd="0" presId="urn:microsoft.com/office/officeart/2005/8/layout/equation1"/>
    <dgm:cxn modelId="{BDF956C4-2109-40D6-ACCB-6FD17D4D8FB1}" type="presParOf" srcId="{04E33E1F-75FF-4F7E-A26B-6257B0FCE008}" destId="{405E6570-4E34-4704-B9F9-3EF470822552}" srcOrd="2" destOrd="0" presId="urn:microsoft.com/office/officeart/2005/8/layout/equation1"/>
    <dgm:cxn modelId="{597A654F-D232-4375-81C9-3DD45B2BA0CA}" type="presParOf" srcId="{04E33E1F-75FF-4F7E-A26B-6257B0FCE008}" destId="{F1C4F50A-A842-4B6A-B6B9-6E9CD9D496D5}" srcOrd="3" destOrd="0" presId="urn:microsoft.com/office/officeart/2005/8/layout/equation1"/>
    <dgm:cxn modelId="{55744832-2403-4DB6-81E9-4AFFCAC0ECE7}" type="presParOf" srcId="{04E33E1F-75FF-4F7E-A26B-6257B0FCE008}" destId="{92BC93DD-5AFB-4EB1-AD05-D33E47A14BBC}" srcOrd="4" destOrd="0" presId="urn:microsoft.com/office/officeart/2005/8/layout/equation1"/>
    <dgm:cxn modelId="{C2B9E512-D56B-44D7-A430-F7FE1AB6B3F7}" type="presParOf" srcId="{04E33E1F-75FF-4F7E-A26B-6257B0FCE008}" destId="{C3BE5E31-1F55-424A-96C4-CA743EBF3A28}" srcOrd="5" destOrd="0" presId="urn:microsoft.com/office/officeart/2005/8/layout/equation1"/>
    <dgm:cxn modelId="{093A2A53-C773-43B0-BA84-FA38BDD86B2B}" type="presParOf" srcId="{04E33E1F-75FF-4F7E-A26B-6257B0FCE008}" destId="{677FE885-A01B-4CAF-8843-691A14582C44}" srcOrd="6" destOrd="0" presId="urn:microsoft.com/office/officeart/2005/8/layout/equation1"/>
    <dgm:cxn modelId="{7F76D616-5852-43CE-9826-52E7156D4F97}" type="presParOf" srcId="{04E33E1F-75FF-4F7E-A26B-6257B0FCE008}" destId="{B9E31492-6340-4610-9BB9-A55E0FCB9EE8}" srcOrd="7" destOrd="0" presId="urn:microsoft.com/office/officeart/2005/8/layout/equation1"/>
    <dgm:cxn modelId="{70A59CDC-1082-4C81-8E70-75083C0DC577}" type="presParOf" srcId="{04E33E1F-75FF-4F7E-A26B-6257B0FCE008}" destId="{B3356F6C-EE67-49E3-A40A-625447FC5C79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F2245C2-D682-4BE1-9E39-B19D0FC44C32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EE22FA0-871D-478C-8615-D172B51911A1}">
      <dgm:prSet phldrT="[Текст]" custT="1"/>
      <dgm:spPr/>
      <dgm:t>
        <a:bodyPr/>
        <a:lstStyle/>
        <a:p>
          <a:r>
            <a:rPr lang="ru-RU" sz="3600" dirty="0" err="1"/>
            <a:t>общедидактические</a:t>
          </a:r>
          <a:endParaRPr lang="ru-RU" sz="3600" dirty="0"/>
        </a:p>
      </dgm:t>
    </dgm:pt>
    <dgm:pt modelId="{FFEB4199-0F8E-4BD5-A255-A8A7EFE98494}" type="parTrans" cxnId="{825C73FD-57E5-444F-B437-77A6A666DFEB}">
      <dgm:prSet/>
      <dgm:spPr/>
      <dgm:t>
        <a:bodyPr/>
        <a:lstStyle/>
        <a:p>
          <a:endParaRPr lang="ru-RU"/>
        </a:p>
      </dgm:t>
    </dgm:pt>
    <dgm:pt modelId="{2AF0F766-7D7A-4482-9770-96CB87341F84}" type="sibTrans" cxnId="{825C73FD-57E5-444F-B437-77A6A666DFEB}">
      <dgm:prSet/>
      <dgm:spPr/>
      <dgm:t>
        <a:bodyPr/>
        <a:lstStyle/>
        <a:p>
          <a:endParaRPr lang="ru-RU"/>
        </a:p>
      </dgm:t>
    </dgm:pt>
    <dgm:pt modelId="{B4030ABE-5BE2-41C1-ABFD-F310D40F4E10}">
      <dgm:prSet phldrT="[Текст]" custT="1"/>
      <dgm:spPr/>
      <dgm:t>
        <a:bodyPr/>
        <a:lstStyle/>
        <a:p>
          <a:r>
            <a:rPr lang="ru-RU" sz="3600" dirty="0"/>
            <a:t>методические</a:t>
          </a:r>
        </a:p>
      </dgm:t>
    </dgm:pt>
    <dgm:pt modelId="{D03BE0CB-8E5A-4E59-86DF-D0A14F1820F5}" type="parTrans" cxnId="{3001C7B2-5423-465E-AE80-980540594D75}">
      <dgm:prSet/>
      <dgm:spPr/>
      <dgm:t>
        <a:bodyPr/>
        <a:lstStyle/>
        <a:p>
          <a:endParaRPr lang="ru-RU"/>
        </a:p>
      </dgm:t>
    </dgm:pt>
    <dgm:pt modelId="{F8DBAE29-5345-43DC-9EE9-A67F6B24AAD1}" type="sibTrans" cxnId="{3001C7B2-5423-465E-AE80-980540594D75}">
      <dgm:prSet/>
      <dgm:spPr/>
      <dgm:t>
        <a:bodyPr/>
        <a:lstStyle/>
        <a:p>
          <a:endParaRPr lang="ru-RU"/>
        </a:p>
      </dgm:t>
    </dgm:pt>
    <dgm:pt modelId="{61B9E2C6-9D5A-4F44-AED6-A81568C7BF81}" type="pres">
      <dgm:prSet presAssocID="{6F2245C2-D682-4BE1-9E39-B19D0FC44C3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AEE2151D-1268-432D-B361-05069A7F7E70}" type="pres">
      <dgm:prSet presAssocID="{3EE22FA0-871D-478C-8615-D172B51911A1}" presName="hierRoot1" presStyleCnt="0">
        <dgm:presLayoutVars>
          <dgm:hierBranch val="init"/>
        </dgm:presLayoutVars>
      </dgm:prSet>
      <dgm:spPr/>
    </dgm:pt>
    <dgm:pt modelId="{40D64A9F-6313-41D3-9E61-59A6B4B513DF}" type="pres">
      <dgm:prSet presAssocID="{3EE22FA0-871D-478C-8615-D172B51911A1}" presName="rootComposite1" presStyleCnt="0"/>
      <dgm:spPr/>
    </dgm:pt>
    <dgm:pt modelId="{EAEB9A4D-F970-46AA-BDA4-32B84E7CEDD3}" type="pres">
      <dgm:prSet presAssocID="{3EE22FA0-871D-478C-8615-D172B51911A1}" presName="rootText1" presStyleLbl="node0" presStyleIdx="0" presStyleCnt="1" custScaleX="89976" custScaleY="57227">
        <dgm:presLayoutVars>
          <dgm:chPref val="3"/>
        </dgm:presLayoutVars>
      </dgm:prSet>
      <dgm:spPr/>
    </dgm:pt>
    <dgm:pt modelId="{DF0500F2-8EE6-41F2-8A93-053DEFF30973}" type="pres">
      <dgm:prSet presAssocID="{3EE22FA0-871D-478C-8615-D172B51911A1}" presName="rootConnector1" presStyleLbl="node1" presStyleIdx="0" presStyleCnt="0"/>
      <dgm:spPr/>
    </dgm:pt>
    <dgm:pt modelId="{F8383CA6-0E06-4C5B-9088-BA4400766C4A}" type="pres">
      <dgm:prSet presAssocID="{3EE22FA0-871D-478C-8615-D172B51911A1}" presName="hierChild2" presStyleCnt="0"/>
      <dgm:spPr/>
    </dgm:pt>
    <dgm:pt modelId="{C18DEF55-B0ED-4722-A7BC-56E2F6D31811}" type="pres">
      <dgm:prSet presAssocID="{D03BE0CB-8E5A-4E59-86DF-D0A14F1820F5}" presName="Name37" presStyleLbl="parChTrans1D2" presStyleIdx="0" presStyleCnt="1"/>
      <dgm:spPr/>
    </dgm:pt>
    <dgm:pt modelId="{DA606090-9AF7-478B-884E-CCED3EE8C2B3}" type="pres">
      <dgm:prSet presAssocID="{B4030ABE-5BE2-41C1-ABFD-F310D40F4E10}" presName="hierRoot2" presStyleCnt="0">
        <dgm:presLayoutVars>
          <dgm:hierBranch val="init"/>
        </dgm:presLayoutVars>
      </dgm:prSet>
      <dgm:spPr/>
    </dgm:pt>
    <dgm:pt modelId="{827B1D75-4211-4122-8AE3-FDD0EF398837}" type="pres">
      <dgm:prSet presAssocID="{B4030ABE-5BE2-41C1-ABFD-F310D40F4E10}" presName="rootComposite" presStyleCnt="0"/>
      <dgm:spPr/>
    </dgm:pt>
    <dgm:pt modelId="{D3EC0E84-CB09-46B3-9E1F-B6C9EEFB9D42}" type="pres">
      <dgm:prSet presAssocID="{B4030ABE-5BE2-41C1-ABFD-F310D40F4E10}" presName="rootText" presStyleLbl="node2" presStyleIdx="0" presStyleCnt="1" custScaleX="81656" custScaleY="51277">
        <dgm:presLayoutVars>
          <dgm:chPref val="3"/>
        </dgm:presLayoutVars>
      </dgm:prSet>
      <dgm:spPr/>
    </dgm:pt>
    <dgm:pt modelId="{0186DEB0-F80D-4B14-A53C-7A1E098BBE8E}" type="pres">
      <dgm:prSet presAssocID="{B4030ABE-5BE2-41C1-ABFD-F310D40F4E10}" presName="rootConnector" presStyleLbl="node2" presStyleIdx="0" presStyleCnt="1"/>
      <dgm:spPr/>
    </dgm:pt>
    <dgm:pt modelId="{C0414F25-B54B-43CB-B6C7-3A3E344F0D7D}" type="pres">
      <dgm:prSet presAssocID="{B4030ABE-5BE2-41C1-ABFD-F310D40F4E10}" presName="hierChild4" presStyleCnt="0"/>
      <dgm:spPr/>
    </dgm:pt>
    <dgm:pt modelId="{2FD1F718-BFFD-497B-AE34-DA3D045E4A01}" type="pres">
      <dgm:prSet presAssocID="{B4030ABE-5BE2-41C1-ABFD-F310D40F4E10}" presName="hierChild5" presStyleCnt="0"/>
      <dgm:spPr/>
    </dgm:pt>
    <dgm:pt modelId="{7F61B7D9-10C3-42D2-96CE-298D06FADA6F}" type="pres">
      <dgm:prSet presAssocID="{3EE22FA0-871D-478C-8615-D172B51911A1}" presName="hierChild3" presStyleCnt="0"/>
      <dgm:spPr/>
    </dgm:pt>
  </dgm:ptLst>
  <dgm:cxnLst>
    <dgm:cxn modelId="{5D0B1D10-4C3D-4DCB-82E6-F80634099B00}" type="presOf" srcId="{D03BE0CB-8E5A-4E59-86DF-D0A14F1820F5}" destId="{C18DEF55-B0ED-4722-A7BC-56E2F6D31811}" srcOrd="0" destOrd="0" presId="urn:microsoft.com/office/officeart/2005/8/layout/orgChart1"/>
    <dgm:cxn modelId="{B54D7E1E-4295-43EB-9FB9-A934EB53A6C4}" type="presOf" srcId="{3EE22FA0-871D-478C-8615-D172B51911A1}" destId="{EAEB9A4D-F970-46AA-BDA4-32B84E7CEDD3}" srcOrd="0" destOrd="0" presId="urn:microsoft.com/office/officeart/2005/8/layout/orgChart1"/>
    <dgm:cxn modelId="{5F46B15E-32E2-48B5-92CC-2FE54AF2D055}" type="presOf" srcId="{6F2245C2-D682-4BE1-9E39-B19D0FC44C32}" destId="{61B9E2C6-9D5A-4F44-AED6-A81568C7BF81}" srcOrd="0" destOrd="0" presId="urn:microsoft.com/office/officeart/2005/8/layout/orgChart1"/>
    <dgm:cxn modelId="{31404E57-3488-42BB-B818-64FB026BA7D0}" type="presOf" srcId="{B4030ABE-5BE2-41C1-ABFD-F310D40F4E10}" destId="{D3EC0E84-CB09-46B3-9E1F-B6C9EEFB9D42}" srcOrd="0" destOrd="0" presId="urn:microsoft.com/office/officeart/2005/8/layout/orgChart1"/>
    <dgm:cxn modelId="{C1AD0A7D-3D6D-4EEB-A953-03A07AF3F1F1}" type="presOf" srcId="{3EE22FA0-871D-478C-8615-D172B51911A1}" destId="{DF0500F2-8EE6-41F2-8A93-053DEFF30973}" srcOrd="1" destOrd="0" presId="urn:microsoft.com/office/officeart/2005/8/layout/orgChart1"/>
    <dgm:cxn modelId="{DBBC1BAB-CD8A-4AF5-AB0F-290DE490090A}" type="presOf" srcId="{B4030ABE-5BE2-41C1-ABFD-F310D40F4E10}" destId="{0186DEB0-F80D-4B14-A53C-7A1E098BBE8E}" srcOrd="1" destOrd="0" presId="urn:microsoft.com/office/officeart/2005/8/layout/orgChart1"/>
    <dgm:cxn modelId="{3001C7B2-5423-465E-AE80-980540594D75}" srcId="{3EE22FA0-871D-478C-8615-D172B51911A1}" destId="{B4030ABE-5BE2-41C1-ABFD-F310D40F4E10}" srcOrd="0" destOrd="0" parTransId="{D03BE0CB-8E5A-4E59-86DF-D0A14F1820F5}" sibTransId="{F8DBAE29-5345-43DC-9EE9-A67F6B24AAD1}"/>
    <dgm:cxn modelId="{825C73FD-57E5-444F-B437-77A6A666DFEB}" srcId="{6F2245C2-D682-4BE1-9E39-B19D0FC44C32}" destId="{3EE22FA0-871D-478C-8615-D172B51911A1}" srcOrd="0" destOrd="0" parTransId="{FFEB4199-0F8E-4BD5-A255-A8A7EFE98494}" sibTransId="{2AF0F766-7D7A-4482-9770-96CB87341F84}"/>
    <dgm:cxn modelId="{42A8A43B-85FC-4351-91B5-B8E6305FA987}" type="presParOf" srcId="{61B9E2C6-9D5A-4F44-AED6-A81568C7BF81}" destId="{AEE2151D-1268-432D-B361-05069A7F7E70}" srcOrd="0" destOrd="0" presId="urn:microsoft.com/office/officeart/2005/8/layout/orgChart1"/>
    <dgm:cxn modelId="{DECFB8B8-F341-4883-A22D-726481720C04}" type="presParOf" srcId="{AEE2151D-1268-432D-B361-05069A7F7E70}" destId="{40D64A9F-6313-41D3-9E61-59A6B4B513DF}" srcOrd="0" destOrd="0" presId="urn:microsoft.com/office/officeart/2005/8/layout/orgChart1"/>
    <dgm:cxn modelId="{57DDFAF1-1546-434D-9A56-2C4E1C9ECAB1}" type="presParOf" srcId="{40D64A9F-6313-41D3-9E61-59A6B4B513DF}" destId="{EAEB9A4D-F970-46AA-BDA4-32B84E7CEDD3}" srcOrd="0" destOrd="0" presId="urn:microsoft.com/office/officeart/2005/8/layout/orgChart1"/>
    <dgm:cxn modelId="{B056910A-3317-4C0D-A678-66F3315F19B7}" type="presParOf" srcId="{40D64A9F-6313-41D3-9E61-59A6B4B513DF}" destId="{DF0500F2-8EE6-41F2-8A93-053DEFF30973}" srcOrd="1" destOrd="0" presId="urn:microsoft.com/office/officeart/2005/8/layout/orgChart1"/>
    <dgm:cxn modelId="{1928CE81-099F-42B4-BE8A-66878D53AF38}" type="presParOf" srcId="{AEE2151D-1268-432D-B361-05069A7F7E70}" destId="{F8383CA6-0E06-4C5B-9088-BA4400766C4A}" srcOrd="1" destOrd="0" presId="urn:microsoft.com/office/officeart/2005/8/layout/orgChart1"/>
    <dgm:cxn modelId="{589DB76B-F3C0-47DB-8749-7DC8E5C31611}" type="presParOf" srcId="{F8383CA6-0E06-4C5B-9088-BA4400766C4A}" destId="{C18DEF55-B0ED-4722-A7BC-56E2F6D31811}" srcOrd="0" destOrd="0" presId="urn:microsoft.com/office/officeart/2005/8/layout/orgChart1"/>
    <dgm:cxn modelId="{83E7842C-09F6-4D9B-9077-D3E3C820672E}" type="presParOf" srcId="{F8383CA6-0E06-4C5B-9088-BA4400766C4A}" destId="{DA606090-9AF7-478B-884E-CCED3EE8C2B3}" srcOrd="1" destOrd="0" presId="urn:microsoft.com/office/officeart/2005/8/layout/orgChart1"/>
    <dgm:cxn modelId="{FF34E167-A595-4680-9DF2-05EA080EB32B}" type="presParOf" srcId="{DA606090-9AF7-478B-884E-CCED3EE8C2B3}" destId="{827B1D75-4211-4122-8AE3-FDD0EF398837}" srcOrd="0" destOrd="0" presId="urn:microsoft.com/office/officeart/2005/8/layout/orgChart1"/>
    <dgm:cxn modelId="{CF9C1272-1CC6-4958-B71E-D629004230B3}" type="presParOf" srcId="{827B1D75-4211-4122-8AE3-FDD0EF398837}" destId="{D3EC0E84-CB09-46B3-9E1F-B6C9EEFB9D42}" srcOrd="0" destOrd="0" presId="urn:microsoft.com/office/officeart/2005/8/layout/orgChart1"/>
    <dgm:cxn modelId="{65BE866C-5F3D-403A-932A-9811DC52B2F3}" type="presParOf" srcId="{827B1D75-4211-4122-8AE3-FDD0EF398837}" destId="{0186DEB0-F80D-4B14-A53C-7A1E098BBE8E}" srcOrd="1" destOrd="0" presId="urn:microsoft.com/office/officeart/2005/8/layout/orgChart1"/>
    <dgm:cxn modelId="{0040469A-B1B8-4680-AB62-55BE5EE04B6D}" type="presParOf" srcId="{DA606090-9AF7-478B-884E-CCED3EE8C2B3}" destId="{C0414F25-B54B-43CB-B6C7-3A3E344F0D7D}" srcOrd="1" destOrd="0" presId="urn:microsoft.com/office/officeart/2005/8/layout/orgChart1"/>
    <dgm:cxn modelId="{5C9FEED1-8A85-41E9-BFE0-F5BAEC5EB783}" type="presParOf" srcId="{DA606090-9AF7-478B-884E-CCED3EE8C2B3}" destId="{2FD1F718-BFFD-497B-AE34-DA3D045E4A01}" srcOrd="2" destOrd="0" presId="urn:microsoft.com/office/officeart/2005/8/layout/orgChart1"/>
    <dgm:cxn modelId="{8D554259-A95D-4363-8EFF-5116675E8CC9}" type="presParOf" srcId="{AEE2151D-1268-432D-B361-05069A7F7E70}" destId="{7F61B7D9-10C3-42D2-96CE-298D06FADA6F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63FAA18-E5D2-4116-95E2-B2B67559259F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096AEC-3CAE-454C-A40C-1FBE8B9C77E0}">
      <dgm:prSet phldrT="[Текст]"/>
      <dgm:spPr/>
      <dgm:t>
        <a:bodyPr/>
        <a:lstStyle/>
        <a:p>
          <a:r>
            <a:rPr lang="ru-RU" dirty="0"/>
            <a:t>Культурная языковая среда</a:t>
          </a:r>
        </a:p>
      </dgm:t>
    </dgm:pt>
    <dgm:pt modelId="{B01349E2-4E40-44D0-B0ED-F34FF6885C59}" type="parTrans" cxnId="{B03987F6-AB06-42D4-908A-A7424A6174C1}">
      <dgm:prSet/>
      <dgm:spPr/>
      <dgm:t>
        <a:bodyPr/>
        <a:lstStyle/>
        <a:p>
          <a:endParaRPr lang="ru-RU"/>
        </a:p>
      </dgm:t>
    </dgm:pt>
    <dgm:pt modelId="{635418B4-AB55-43FF-8D9D-60836B3B6793}" type="sibTrans" cxnId="{B03987F6-AB06-42D4-908A-A7424A6174C1}">
      <dgm:prSet/>
      <dgm:spPr/>
      <dgm:t>
        <a:bodyPr/>
        <a:lstStyle/>
        <a:p>
          <a:endParaRPr lang="ru-RU"/>
        </a:p>
      </dgm:t>
    </dgm:pt>
    <dgm:pt modelId="{082268B8-FB32-491D-A04B-D50238CB20F8}">
      <dgm:prSet phldrT="[Текст]"/>
      <dgm:spPr/>
      <dgm:t>
        <a:bodyPr/>
        <a:lstStyle/>
        <a:p>
          <a:r>
            <a:rPr lang="ru-RU" dirty="0"/>
            <a:t>Различные виды искусства</a:t>
          </a:r>
        </a:p>
      </dgm:t>
    </dgm:pt>
    <dgm:pt modelId="{4BBD92B8-7969-4AB7-B159-B40A5CA13009}" type="parTrans" cxnId="{25D5A0FC-832F-4095-8C4B-DEC0EC59ED47}">
      <dgm:prSet/>
      <dgm:spPr/>
      <dgm:t>
        <a:bodyPr/>
        <a:lstStyle/>
        <a:p>
          <a:endParaRPr lang="ru-RU"/>
        </a:p>
      </dgm:t>
    </dgm:pt>
    <dgm:pt modelId="{F4788DE4-CDA4-4B5F-B0A9-5474E02032AB}" type="sibTrans" cxnId="{25D5A0FC-832F-4095-8C4B-DEC0EC59ED47}">
      <dgm:prSet/>
      <dgm:spPr/>
      <dgm:t>
        <a:bodyPr/>
        <a:lstStyle/>
        <a:p>
          <a:endParaRPr lang="ru-RU"/>
        </a:p>
      </dgm:t>
    </dgm:pt>
    <dgm:pt modelId="{ECAA7617-E838-4708-82CB-FA5F892DDB81}">
      <dgm:prSet phldrT="[Текст]"/>
      <dgm:spPr/>
      <dgm:t>
        <a:bodyPr/>
        <a:lstStyle/>
        <a:p>
          <a:r>
            <a:rPr lang="ru-RU" dirty="0"/>
            <a:t>Художественная литература</a:t>
          </a:r>
        </a:p>
      </dgm:t>
    </dgm:pt>
    <dgm:pt modelId="{3DAB5364-A83E-45D4-A938-4F892079BD19}" type="parTrans" cxnId="{52F11D72-D006-4980-8D90-3772030C303E}">
      <dgm:prSet/>
      <dgm:spPr/>
      <dgm:t>
        <a:bodyPr/>
        <a:lstStyle/>
        <a:p>
          <a:endParaRPr lang="ru-RU"/>
        </a:p>
      </dgm:t>
    </dgm:pt>
    <dgm:pt modelId="{EC4531C8-71FF-487C-AB27-BFD4E1953864}" type="sibTrans" cxnId="{52F11D72-D006-4980-8D90-3772030C303E}">
      <dgm:prSet/>
      <dgm:spPr/>
      <dgm:t>
        <a:bodyPr/>
        <a:lstStyle/>
        <a:p>
          <a:endParaRPr lang="ru-RU"/>
        </a:p>
      </dgm:t>
    </dgm:pt>
    <dgm:pt modelId="{0BEE63B6-73A3-45E5-8848-8343823E9FEB}">
      <dgm:prSet phldrT="[Текст]"/>
      <dgm:spPr/>
      <dgm:t>
        <a:bodyPr/>
        <a:lstStyle/>
        <a:p>
          <a:r>
            <a:rPr lang="ru-RU" dirty="0"/>
            <a:t>Обучение родной речи и языку на занятиях</a:t>
          </a:r>
        </a:p>
      </dgm:t>
    </dgm:pt>
    <dgm:pt modelId="{3A022313-6BBB-4A6D-BDCB-AF75B377C57E}" type="parTrans" cxnId="{875C06E5-CA1A-4DAF-A9BA-42A3AFF2C110}">
      <dgm:prSet/>
      <dgm:spPr/>
      <dgm:t>
        <a:bodyPr/>
        <a:lstStyle/>
        <a:p>
          <a:endParaRPr lang="ru-RU"/>
        </a:p>
      </dgm:t>
    </dgm:pt>
    <dgm:pt modelId="{56CB79FB-4370-4610-820E-A4C335B77FA3}" type="sibTrans" cxnId="{875C06E5-CA1A-4DAF-A9BA-42A3AFF2C110}">
      <dgm:prSet/>
      <dgm:spPr/>
      <dgm:t>
        <a:bodyPr/>
        <a:lstStyle/>
        <a:p>
          <a:endParaRPr lang="ru-RU"/>
        </a:p>
      </dgm:t>
    </dgm:pt>
    <dgm:pt modelId="{89171BE5-CB64-4EAB-86A9-46DAC2BFF43F}">
      <dgm:prSet phldrT="[Текст]"/>
      <dgm:spPr/>
      <dgm:t>
        <a:bodyPr/>
        <a:lstStyle/>
        <a:p>
          <a:r>
            <a:rPr lang="ru-RU" dirty="0"/>
            <a:t>Общение взрослых и детей</a:t>
          </a:r>
        </a:p>
      </dgm:t>
    </dgm:pt>
    <dgm:pt modelId="{ED4A8284-451A-4592-9256-B2A7D17009C6}" type="parTrans" cxnId="{6B0ECEA4-2285-4843-AE98-52883B0CB1CC}">
      <dgm:prSet/>
      <dgm:spPr/>
      <dgm:t>
        <a:bodyPr/>
        <a:lstStyle/>
        <a:p>
          <a:endParaRPr lang="ru-RU"/>
        </a:p>
      </dgm:t>
    </dgm:pt>
    <dgm:pt modelId="{5A8FEEE3-E1F7-4394-9CB1-EAEDB002A00B}" type="sibTrans" cxnId="{6B0ECEA4-2285-4843-AE98-52883B0CB1CC}">
      <dgm:prSet/>
      <dgm:spPr/>
      <dgm:t>
        <a:bodyPr/>
        <a:lstStyle/>
        <a:p>
          <a:endParaRPr lang="ru-RU"/>
        </a:p>
      </dgm:t>
    </dgm:pt>
    <dgm:pt modelId="{7AB329A5-0845-4CFD-A516-E0A460A548BD}" type="pres">
      <dgm:prSet presAssocID="{963FAA18-E5D2-4116-95E2-B2B67559259F}" presName="cycle" presStyleCnt="0">
        <dgm:presLayoutVars>
          <dgm:dir/>
          <dgm:resizeHandles val="exact"/>
        </dgm:presLayoutVars>
      </dgm:prSet>
      <dgm:spPr/>
    </dgm:pt>
    <dgm:pt modelId="{E8237A3E-8EF0-44CD-8C3F-34D89760679A}" type="pres">
      <dgm:prSet presAssocID="{B4096AEC-3CAE-454C-A40C-1FBE8B9C77E0}" presName="node" presStyleLbl="node1" presStyleIdx="0" presStyleCnt="5">
        <dgm:presLayoutVars>
          <dgm:bulletEnabled val="1"/>
        </dgm:presLayoutVars>
      </dgm:prSet>
      <dgm:spPr/>
    </dgm:pt>
    <dgm:pt modelId="{A75F79F8-F1E9-42ED-901E-CA431EA9509D}" type="pres">
      <dgm:prSet presAssocID="{B4096AEC-3CAE-454C-A40C-1FBE8B9C77E0}" presName="spNode" presStyleCnt="0"/>
      <dgm:spPr/>
    </dgm:pt>
    <dgm:pt modelId="{F2CD00E2-A35D-4BF8-B11A-F2C3E09D813E}" type="pres">
      <dgm:prSet presAssocID="{635418B4-AB55-43FF-8D9D-60836B3B6793}" presName="sibTrans" presStyleLbl="sibTrans1D1" presStyleIdx="0" presStyleCnt="5"/>
      <dgm:spPr/>
    </dgm:pt>
    <dgm:pt modelId="{303483DD-0EF4-4647-AF53-EF666EF03752}" type="pres">
      <dgm:prSet presAssocID="{082268B8-FB32-491D-A04B-D50238CB20F8}" presName="node" presStyleLbl="node1" presStyleIdx="1" presStyleCnt="5">
        <dgm:presLayoutVars>
          <dgm:bulletEnabled val="1"/>
        </dgm:presLayoutVars>
      </dgm:prSet>
      <dgm:spPr/>
    </dgm:pt>
    <dgm:pt modelId="{0B556C02-89B1-4884-A822-7FF60559461D}" type="pres">
      <dgm:prSet presAssocID="{082268B8-FB32-491D-A04B-D50238CB20F8}" presName="spNode" presStyleCnt="0"/>
      <dgm:spPr/>
    </dgm:pt>
    <dgm:pt modelId="{4722536F-119B-444A-92B7-DD0DBFEE3630}" type="pres">
      <dgm:prSet presAssocID="{F4788DE4-CDA4-4B5F-B0A9-5474E02032AB}" presName="sibTrans" presStyleLbl="sibTrans1D1" presStyleIdx="1" presStyleCnt="5"/>
      <dgm:spPr/>
    </dgm:pt>
    <dgm:pt modelId="{92A88614-BE8C-41A4-B504-AC82C277A818}" type="pres">
      <dgm:prSet presAssocID="{ECAA7617-E838-4708-82CB-FA5F892DDB81}" presName="node" presStyleLbl="node1" presStyleIdx="2" presStyleCnt="5">
        <dgm:presLayoutVars>
          <dgm:bulletEnabled val="1"/>
        </dgm:presLayoutVars>
      </dgm:prSet>
      <dgm:spPr/>
    </dgm:pt>
    <dgm:pt modelId="{724744AA-4B2D-47B4-96AA-336628F0C00D}" type="pres">
      <dgm:prSet presAssocID="{ECAA7617-E838-4708-82CB-FA5F892DDB81}" presName="spNode" presStyleCnt="0"/>
      <dgm:spPr/>
    </dgm:pt>
    <dgm:pt modelId="{B727037F-2D17-4439-B0E6-DDE058D3D50B}" type="pres">
      <dgm:prSet presAssocID="{EC4531C8-71FF-487C-AB27-BFD4E1953864}" presName="sibTrans" presStyleLbl="sibTrans1D1" presStyleIdx="2" presStyleCnt="5"/>
      <dgm:spPr/>
    </dgm:pt>
    <dgm:pt modelId="{C2C270C1-E005-427C-94BB-71E931548C2E}" type="pres">
      <dgm:prSet presAssocID="{0BEE63B6-73A3-45E5-8848-8343823E9FEB}" presName="node" presStyleLbl="node1" presStyleIdx="3" presStyleCnt="5">
        <dgm:presLayoutVars>
          <dgm:bulletEnabled val="1"/>
        </dgm:presLayoutVars>
      </dgm:prSet>
      <dgm:spPr/>
    </dgm:pt>
    <dgm:pt modelId="{4386BE4E-199D-44EF-BCDE-302314B262CA}" type="pres">
      <dgm:prSet presAssocID="{0BEE63B6-73A3-45E5-8848-8343823E9FEB}" presName="spNode" presStyleCnt="0"/>
      <dgm:spPr/>
    </dgm:pt>
    <dgm:pt modelId="{1C82E202-A322-49AF-A2C3-6CC33859C0AB}" type="pres">
      <dgm:prSet presAssocID="{56CB79FB-4370-4610-820E-A4C335B77FA3}" presName="sibTrans" presStyleLbl="sibTrans1D1" presStyleIdx="3" presStyleCnt="5"/>
      <dgm:spPr/>
    </dgm:pt>
    <dgm:pt modelId="{A4BA2D99-2B10-4F88-91B6-B7E33DCF764A}" type="pres">
      <dgm:prSet presAssocID="{89171BE5-CB64-4EAB-86A9-46DAC2BFF43F}" presName="node" presStyleLbl="node1" presStyleIdx="4" presStyleCnt="5">
        <dgm:presLayoutVars>
          <dgm:bulletEnabled val="1"/>
        </dgm:presLayoutVars>
      </dgm:prSet>
      <dgm:spPr/>
    </dgm:pt>
    <dgm:pt modelId="{6B842F0C-EF4A-4E86-81A3-E25206C8F3D1}" type="pres">
      <dgm:prSet presAssocID="{89171BE5-CB64-4EAB-86A9-46DAC2BFF43F}" presName="spNode" presStyleCnt="0"/>
      <dgm:spPr/>
    </dgm:pt>
    <dgm:pt modelId="{806415D0-8DB1-4DF2-9D44-CE16C66B0E53}" type="pres">
      <dgm:prSet presAssocID="{5A8FEEE3-E1F7-4394-9CB1-EAEDB002A00B}" presName="sibTrans" presStyleLbl="sibTrans1D1" presStyleIdx="4" presStyleCnt="5"/>
      <dgm:spPr/>
    </dgm:pt>
  </dgm:ptLst>
  <dgm:cxnLst>
    <dgm:cxn modelId="{FD5BD803-545E-4E58-A06D-B57BD447BBAC}" type="presOf" srcId="{F4788DE4-CDA4-4B5F-B0A9-5474E02032AB}" destId="{4722536F-119B-444A-92B7-DD0DBFEE3630}" srcOrd="0" destOrd="0" presId="urn:microsoft.com/office/officeart/2005/8/layout/cycle6"/>
    <dgm:cxn modelId="{F618C016-ACDC-4687-863C-B01EB6F206F2}" type="presOf" srcId="{56CB79FB-4370-4610-820E-A4C335B77FA3}" destId="{1C82E202-A322-49AF-A2C3-6CC33859C0AB}" srcOrd="0" destOrd="0" presId="urn:microsoft.com/office/officeart/2005/8/layout/cycle6"/>
    <dgm:cxn modelId="{1843A327-8F4A-4E73-AB21-7BC5E9F7A21B}" type="presOf" srcId="{0BEE63B6-73A3-45E5-8848-8343823E9FEB}" destId="{C2C270C1-E005-427C-94BB-71E931548C2E}" srcOrd="0" destOrd="0" presId="urn:microsoft.com/office/officeart/2005/8/layout/cycle6"/>
    <dgm:cxn modelId="{6B109829-8904-485A-8055-3991FE22B29D}" type="presOf" srcId="{635418B4-AB55-43FF-8D9D-60836B3B6793}" destId="{F2CD00E2-A35D-4BF8-B11A-F2C3E09D813E}" srcOrd="0" destOrd="0" presId="urn:microsoft.com/office/officeart/2005/8/layout/cycle6"/>
    <dgm:cxn modelId="{F27A8B4C-5B68-46D0-90D5-1F04E361EE40}" type="presOf" srcId="{EC4531C8-71FF-487C-AB27-BFD4E1953864}" destId="{B727037F-2D17-4439-B0E6-DDE058D3D50B}" srcOrd="0" destOrd="0" presId="urn:microsoft.com/office/officeart/2005/8/layout/cycle6"/>
    <dgm:cxn modelId="{0C96AA71-080B-4CE6-82F3-3D12756C4F09}" type="presOf" srcId="{963FAA18-E5D2-4116-95E2-B2B67559259F}" destId="{7AB329A5-0845-4CFD-A516-E0A460A548BD}" srcOrd="0" destOrd="0" presId="urn:microsoft.com/office/officeart/2005/8/layout/cycle6"/>
    <dgm:cxn modelId="{52F11D72-D006-4980-8D90-3772030C303E}" srcId="{963FAA18-E5D2-4116-95E2-B2B67559259F}" destId="{ECAA7617-E838-4708-82CB-FA5F892DDB81}" srcOrd="2" destOrd="0" parTransId="{3DAB5364-A83E-45D4-A938-4F892079BD19}" sibTransId="{EC4531C8-71FF-487C-AB27-BFD4E1953864}"/>
    <dgm:cxn modelId="{D1556992-B017-47CB-8138-0B42FEA550E2}" type="presOf" srcId="{B4096AEC-3CAE-454C-A40C-1FBE8B9C77E0}" destId="{E8237A3E-8EF0-44CD-8C3F-34D89760679A}" srcOrd="0" destOrd="0" presId="urn:microsoft.com/office/officeart/2005/8/layout/cycle6"/>
    <dgm:cxn modelId="{6B0ECEA4-2285-4843-AE98-52883B0CB1CC}" srcId="{963FAA18-E5D2-4116-95E2-B2B67559259F}" destId="{89171BE5-CB64-4EAB-86A9-46DAC2BFF43F}" srcOrd="4" destOrd="0" parTransId="{ED4A8284-451A-4592-9256-B2A7D17009C6}" sibTransId="{5A8FEEE3-E1F7-4394-9CB1-EAEDB002A00B}"/>
    <dgm:cxn modelId="{219BC2B5-C362-48A1-91F0-A5B3D69F752D}" type="presOf" srcId="{ECAA7617-E838-4708-82CB-FA5F892DDB81}" destId="{92A88614-BE8C-41A4-B504-AC82C277A818}" srcOrd="0" destOrd="0" presId="urn:microsoft.com/office/officeart/2005/8/layout/cycle6"/>
    <dgm:cxn modelId="{A1A084BC-D408-4101-909A-D1D289142299}" type="presOf" srcId="{5A8FEEE3-E1F7-4394-9CB1-EAEDB002A00B}" destId="{806415D0-8DB1-4DF2-9D44-CE16C66B0E53}" srcOrd="0" destOrd="0" presId="urn:microsoft.com/office/officeart/2005/8/layout/cycle6"/>
    <dgm:cxn modelId="{E24744CB-051F-42F7-80E2-65A4224DF715}" type="presOf" srcId="{082268B8-FB32-491D-A04B-D50238CB20F8}" destId="{303483DD-0EF4-4647-AF53-EF666EF03752}" srcOrd="0" destOrd="0" presId="urn:microsoft.com/office/officeart/2005/8/layout/cycle6"/>
    <dgm:cxn modelId="{875C06E5-CA1A-4DAF-A9BA-42A3AFF2C110}" srcId="{963FAA18-E5D2-4116-95E2-B2B67559259F}" destId="{0BEE63B6-73A3-45E5-8848-8343823E9FEB}" srcOrd="3" destOrd="0" parTransId="{3A022313-6BBB-4A6D-BDCB-AF75B377C57E}" sibTransId="{56CB79FB-4370-4610-820E-A4C335B77FA3}"/>
    <dgm:cxn modelId="{718CECE7-40A9-499C-AA36-76FC19DC426A}" type="presOf" srcId="{89171BE5-CB64-4EAB-86A9-46DAC2BFF43F}" destId="{A4BA2D99-2B10-4F88-91B6-B7E33DCF764A}" srcOrd="0" destOrd="0" presId="urn:microsoft.com/office/officeart/2005/8/layout/cycle6"/>
    <dgm:cxn modelId="{B03987F6-AB06-42D4-908A-A7424A6174C1}" srcId="{963FAA18-E5D2-4116-95E2-B2B67559259F}" destId="{B4096AEC-3CAE-454C-A40C-1FBE8B9C77E0}" srcOrd="0" destOrd="0" parTransId="{B01349E2-4E40-44D0-B0ED-F34FF6885C59}" sibTransId="{635418B4-AB55-43FF-8D9D-60836B3B6793}"/>
    <dgm:cxn modelId="{25D5A0FC-832F-4095-8C4B-DEC0EC59ED47}" srcId="{963FAA18-E5D2-4116-95E2-B2B67559259F}" destId="{082268B8-FB32-491D-A04B-D50238CB20F8}" srcOrd="1" destOrd="0" parTransId="{4BBD92B8-7969-4AB7-B159-B40A5CA13009}" sibTransId="{F4788DE4-CDA4-4B5F-B0A9-5474E02032AB}"/>
    <dgm:cxn modelId="{6E9BC386-9F06-432E-B79B-8FC49027575E}" type="presParOf" srcId="{7AB329A5-0845-4CFD-A516-E0A460A548BD}" destId="{E8237A3E-8EF0-44CD-8C3F-34D89760679A}" srcOrd="0" destOrd="0" presId="urn:microsoft.com/office/officeart/2005/8/layout/cycle6"/>
    <dgm:cxn modelId="{94EA8F7E-DB3F-45FC-BF7A-33D326ABCAE5}" type="presParOf" srcId="{7AB329A5-0845-4CFD-A516-E0A460A548BD}" destId="{A75F79F8-F1E9-42ED-901E-CA431EA9509D}" srcOrd="1" destOrd="0" presId="urn:microsoft.com/office/officeart/2005/8/layout/cycle6"/>
    <dgm:cxn modelId="{EACFAEA0-568D-46DF-8F90-D0BD7E7E02FD}" type="presParOf" srcId="{7AB329A5-0845-4CFD-A516-E0A460A548BD}" destId="{F2CD00E2-A35D-4BF8-B11A-F2C3E09D813E}" srcOrd="2" destOrd="0" presId="urn:microsoft.com/office/officeart/2005/8/layout/cycle6"/>
    <dgm:cxn modelId="{98202908-868A-44BC-84B0-EFF74FAC6755}" type="presParOf" srcId="{7AB329A5-0845-4CFD-A516-E0A460A548BD}" destId="{303483DD-0EF4-4647-AF53-EF666EF03752}" srcOrd="3" destOrd="0" presId="urn:microsoft.com/office/officeart/2005/8/layout/cycle6"/>
    <dgm:cxn modelId="{36E1B8C3-2C4B-402C-BCDF-CBE1C85D41EC}" type="presParOf" srcId="{7AB329A5-0845-4CFD-A516-E0A460A548BD}" destId="{0B556C02-89B1-4884-A822-7FF60559461D}" srcOrd="4" destOrd="0" presId="urn:microsoft.com/office/officeart/2005/8/layout/cycle6"/>
    <dgm:cxn modelId="{56E7D19B-26D7-4DE5-8E75-E6BF8CDF8E24}" type="presParOf" srcId="{7AB329A5-0845-4CFD-A516-E0A460A548BD}" destId="{4722536F-119B-444A-92B7-DD0DBFEE3630}" srcOrd="5" destOrd="0" presId="urn:microsoft.com/office/officeart/2005/8/layout/cycle6"/>
    <dgm:cxn modelId="{AB935C03-5950-4F39-8DBE-F0952C7AC114}" type="presParOf" srcId="{7AB329A5-0845-4CFD-A516-E0A460A548BD}" destId="{92A88614-BE8C-41A4-B504-AC82C277A818}" srcOrd="6" destOrd="0" presId="urn:microsoft.com/office/officeart/2005/8/layout/cycle6"/>
    <dgm:cxn modelId="{B2184482-F28B-41AF-A0D4-D962BED82ED1}" type="presParOf" srcId="{7AB329A5-0845-4CFD-A516-E0A460A548BD}" destId="{724744AA-4B2D-47B4-96AA-336628F0C00D}" srcOrd="7" destOrd="0" presId="urn:microsoft.com/office/officeart/2005/8/layout/cycle6"/>
    <dgm:cxn modelId="{28B9E663-55F3-4ABB-9831-3C6A46682C58}" type="presParOf" srcId="{7AB329A5-0845-4CFD-A516-E0A460A548BD}" destId="{B727037F-2D17-4439-B0E6-DDE058D3D50B}" srcOrd="8" destOrd="0" presId="urn:microsoft.com/office/officeart/2005/8/layout/cycle6"/>
    <dgm:cxn modelId="{B1677C7A-1895-4BC7-823B-FF9470A57854}" type="presParOf" srcId="{7AB329A5-0845-4CFD-A516-E0A460A548BD}" destId="{C2C270C1-E005-427C-94BB-71E931548C2E}" srcOrd="9" destOrd="0" presId="urn:microsoft.com/office/officeart/2005/8/layout/cycle6"/>
    <dgm:cxn modelId="{3698F675-5BD3-4320-8A32-6172040CB8D7}" type="presParOf" srcId="{7AB329A5-0845-4CFD-A516-E0A460A548BD}" destId="{4386BE4E-199D-44EF-BCDE-302314B262CA}" srcOrd="10" destOrd="0" presId="urn:microsoft.com/office/officeart/2005/8/layout/cycle6"/>
    <dgm:cxn modelId="{FACE1A49-657D-4BD3-88DE-E7BA6BADE3C8}" type="presParOf" srcId="{7AB329A5-0845-4CFD-A516-E0A460A548BD}" destId="{1C82E202-A322-49AF-A2C3-6CC33859C0AB}" srcOrd="11" destOrd="0" presId="urn:microsoft.com/office/officeart/2005/8/layout/cycle6"/>
    <dgm:cxn modelId="{AFFA0706-6502-4796-B2C3-F8C4D393E866}" type="presParOf" srcId="{7AB329A5-0845-4CFD-A516-E0A460A548BD}" destId="{A4BA2D99-2B10-4F88-91B6-B7E33DCF764A}" srcOrd="12" destOrd="0" presId="urn:microsoft.com/office/officeart/2005/8/layout/cycle6"/>
    <dgm:cxn modelId="{18616168-0E34-4D03-AD70-EC7BF24B5E75}" type="presParOf" srcId="{7AB329A5-0845-4CFD-A516-E0A460A548BD}" destId="{6B842F0C-EF4A-4E86-81A3-E25206C8F3D1}" srcOrd="13" destOrd="0" presId="urn:microsoft.com/office/officeart/2005/8/layout/cycle6"/>
    <dgm:cxn modelId="{1F038BBC-150B-42FD-9D16-E5F74BEFF372}" type="presParOf" srcId="{7AB329A5-0845-4CFD-A516-E0A460A548BD}" destId="{806415D0-8DB1-4DF2-9D44-CE16C66B0E53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9A79BEA-00CA-4174-A048-C6B77C9C1556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DFC4A92-809C-4215-9CD1-A2BA5BC38E89}">
      <dgm:prSet phldrT="[Текст]" custT="1"/>
      <dgm:spPr/>
      <dgm:t>
        <a:bodyPr/>
        <a:lstStyle/>
        <a:p>
          <a:r>
            <a:rPr lang="ru-RU" sz="1800" b="1" dirty="0"/>
            <a:t>Словарная работа</a:t>
          </a:r>
        </a:p>
      </dgm:t>
    </dgm:pt>
    <dgm:pt modelId="{45DC3486-6966-4382-9149-10431A4C2C62}" type="parTrans" cxnId="{4B1013CC-7BA0-41D7-A12B-47DBDF6AE066}">
      <dgm:prSet/>
      <dgm:spPr/>
      <dgm:t>
        <a:bodyPr/>
        <a:lstStyle/>
        <a:p>
          <a:endParaRPr lang="ru-RU"/>
        </a:p>
      </dgm:t>
    </dgm:pt>
    <dgm:pt modelId="{4FA0A374-5516-41C9-BB29-C90098F6B5C2}" type="sibTrans" cxnId="{4B1013CC-7BA0-41D7-A12B-47DBDF6AE066}">
      <dgm:prSet/>
      <dgm:spPr/>
      <dgm:t>
        <a:bodyPr/>
        <a:lstStyle/>
        <a:p>
          <a:endParaRPr lang="ru-RU"/>
        </a:p>
      </dgm:t>
    </dgm:pt>
    <dgm:pt modelId="{0840EC05-C344-46CD-BEC4-4A1186B4EA59}">
      <dgm:prSet phldrT="[Текст]"/>
      <dgm:spPr/>
      <dgm:t>
        <a:bodyPr/>
        <a:lstStyle/>
        <a:p>
          <a:r>
            <a:rPr lang="ru-RU" dirty="0"/>
            <a:t>Освоение  ребенком предметной отнесенности слов и их понятийного содержания</a:t>
          </a:r>
        </a:p>
      </dgm:t>
    </dgm:pt>
    <dgm:pt modelId="{FFCA6BE3-45CB-40C3-8E86-F1CAE387825A}" type="parTrans" cxnId="{9986AB31-4A99-4254-9A9F-96342BB26B19}">
      <dgm:prSet/>
      <dgm:spPr/>
      <dgm:t>
        <a:bodyPr/>
        <a:lstStyle/>
        <a:p>
          <a:endParaRPr lang="ru-RU"/>
        </a:p>
      </dgm:t>
    </dgm:pt>
    <dgm:pt modelId="{239A643F-D553-4E87-BE19-0854E0E5F005}" type="sibTrans" cxnId="{9986AB31-4A99-4254-9A9F-96342BB26B19}">
      <dgm:prSet/>
      <dgm:spPr/>
      <dgm:t>
        <a:bodyPr/>
        <a:lstStyle/>
        <a:p>
          <a:endParaRPr lang="ru-RU"/>
        </a:p>
      </dgm:t>
    </dgm:pt>
    <dgm:pt modelId="{09A36B68-21CB-46B1-9A3E-C5EF6DEF6FFF}">
      <dgm:prSet phldrT="[Текст]"/>
      <dgm:spPr/>
      <dgm:t>
        <a:bodyPr/>
        <a:lstStyle/>
        <a:p>
          <a:r>
            <a:rPr lang="ru-RU" dirty="0"/>
            <a:t>Усвоение слова как единицы лексической системы, его связей с другими лексическими единицами, т.е. развитие смысловой стороны речи</a:t>
          </a:r>
        </a:p>
      </dgm:t>
    </dgm:pt>
    <dgm:pt modelId="{AE1E081B-89E3-414C-9E76-5C6E25A90133}" type="parTrans" cxnId="{A4786EFB-6A43-49E8-8F6A-344EC396970B}">
      <dgm:prSet/>
      <dgm:spPr/>
      <dgm:t>
        <a:bodyPr/>
        <a:lstStyle/>
        <a:p>
          <a:endParaRPr lang="ru-RU"/>
        </a:p>
      </dgm:t>
    </dgm:pt>
    <dgm:pt modelId="{B976C6B3-A5C1-4843-BAB7-A0624ABB1C3C}" type="sibTrans" cxnId="{A4786EFB-6A43-49E8-8F6A-344EC396970B}">
      <dgm:prSet/>
      <dgm:spPr/>
      <dgm:t>
        <a:bodyPr/>
        <a:lstStyle/>
        <a:p>
          <a:endParaRPr lang="ru-RU"/>
        </a:p>
      </dgm:t>
    </dgm:pt>
    <dgm:pt modelId="{0A7E1E9A-1AEB-4916-A29D-B27CE00BD025}" type="pres">
      <dgm:prSet presAssocID="{E9A79BEA-00CA-4174-A048-C6B77C9C155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6DAEBE96-0F94-410C-A7F8-C0265D74CEA2}" type="pres">
      <dgm:prSet presAssocID="{ADFC4A92-809C-4215-9CD1-A2BA5BC38E89}" presName="hierRoot1" presStyleCnt="0">
        <dgm:presLayoutVars>
          <dgm:hierBranch val="init"/>
        </dgm:presLayoutVars>
      </dgm:prSet>
      <dgm:spPr/>
    </dgm:pt>
    <dgm:pt modelId="{ADBC3F19-EAF1-4DA4-9F0A-7398A282D1D2}" type="pres">
      <dgm:prSet presAssocID="{ADFC4A92-809C-4215-9CD1-A2BA5BC38E89}" presName="rootComposite1" presStyleCnt="0"/>
      <dgm:spPr/>
    </dgm:pt>
    <dgm:pt modelId="{BBBA86D6-5B9F-4766-A962-B40BE1683D98}" type="pres">
      <dgm:prSet presAssocID="{ADFC4A92-809C-4215-9CD1-A2BA5BC38E89}" presName="rootText1" presStyleLbl="node0" presStyleIdx="0" presStyleCnt="1" custScaleX="85966" custScaleY="43821">
        <dgm:presLayoutVars>
          <dgm:chPref val="3"/>
        </dgm:presLayoutVars>
      </dgm:prSet>
      <dgm:spPr/>
    </dgm:pt>
    <dgm:pt modelId="{9F473CD4-A75F-4405-A4A3-46CB8064581B}" type="pres">
      <dgm:prSet presAssocID="{ADFC4A92-809C-4215-9CD1-A2BA5BC38E89}" presName="rootConnector1" presStyleLbl="node1" presStyleIdx="0" presStyleCnt="0"/>
      <dgm:spPr/>
    </dgm:pt>
    <dgm:pt modelId="{5B915F9C-616C-48A6-BE46-0A485E304FF7}" type="pres">
      <dgm:prSet presAssocID="{ADFC4A92-809C-4215-9CD1-A2BA5BC38E89}" presName="hierChild2" presStyleCnt="0"/>
      <dgm:spPr/>
    </dgm:pt>
    <dgm:pt modelId="{64787207-D529-46F0-BFB0-69EF890F7F58}" type="pres">
      <dgm:prSet presAssocID="{FFCA6BE3-45CB-40C3-8E86-F1CAE387825A}" presName="Name37" presStyleLbl="parChTrans1D2" presStyleIdx="0" presStyleCnt="2"/>
      <dgm:spPr/>
    </dgm:pt>
    <dgm:pt modelId="{82A91E49-BE52-4D36-8EEB-44CC7D82DE80}" type="pres">
      <dgm:prSet presAssocID="{0840EC05-C344-46CD-BEC4-4A1186B4EA59}" presName="hierRoot2" presStyleCnt="0">
        <dgm:presLayoutVars>
          <dgm:hierBranch val="init"/>
        </dgm:presLayoutVars>
      </dgm:prSet>
      <dgm:spPr/>
    </dgm:pt>
    <dgm:pt modelId="{80395A26-9465-4180-A158-1056A2E1E456}" type="pres">
      <dgm:prSet presAssocID="{0840EC05-C344-46CD-BEC4-4A1186B4EA59}" presName="rootComposite" presStyleCnt="0"/>
      <dgm:spPr/>
    </dgm:pt>
    <dgm:pt modelId="{1A749690-B802-4C57-A731-2FE4DD1E94A2}" type="pres">
      <dgm:prSet presAssocID="{0840EC05-C344-46CD-BEC4-4A1186B4EA59}" presName="rootText" presStyleLbl="node2" presStyleIdx="0" presStyleCnt="2">
        <dgm:presLayoutVars>
          <dgm:chPref val="3"/>
        </dgm:presLayoutVars>
      </dgm:prSet>
      <dgm:spPr/>
    </dgm:pt>
    <dgm:pt modelId="{65994716-EF7D-4598-9063-4133E61BA4EE}" type="pres">
      <dgm:prSet presAssocID="{0840EC05-C344-46CD-BEC4-4A1186B4EA59}" presName="rootConnector" presStyleLbl="node2" presStyleIdx="0" presStyleCnt="2"/>
      <dgm:spPr/>
    </dgm:pt>
    <dgm:pt modelId="{35C2B99B-4E27-42F2-BDC8-9614BE7B578B}" type="pres">
      <dgm:prSet presAssocID="{0840EC05-C344-46CD-BEC4-4A1186B4EA59}" presName="hierChild4" presStyleCnt="0"/>
      <dgm:spPr/>
    </dgm:pt>
    <dgm:pt modelId="{22954034-AAFF-4B51-9CFA-DABF1EFFB8EA}" type="pres">
      <dgm:prSet presAssocID="{0840EC05-C344-46CD-BEC4-4A1186B4EA59}" presName="hierChild5" presStyleCnt="0"/>
      <dgm:spPr/>
    </dgm:pt>
    <dgm:pt modelId="{42F8483B-ED95-4B67-A5E1-92D9C17A16A7}" type="pres">
      <dgm:prSet presAssocID="{AE1E081B-89E3-414C-9E76-5C6E25A90133}" presName="Name37" presStyleLbl="parChTrans1D2" presStyleIdx="1" presStyleCnt="2"/>
      <dgm:spPr/>
    </dgm:pt>
    <dgm:pt modelId="{40BF571D-5F0E-4B14-9F98-C6953825B835}" type="pres">
      <dgm:prSet presAssocID="{09A36B68-21CB-46B1-9A3E-C5EF6DEF6FFF}" presName="hierRoot2" presStyleCnt="0">
        <dgm:presLayoutVars>
          <dgm:hierBranch val="init"/>
        </dgm:presLayoutVars>
      </dgm:prSet>
      <dgm:spPr/>
    </dgm:pt>
    <dgm:pt modelId="{77BC634F-93A2-415F-9B20-442F4BB4AD71}" type="pres">
      <dgm:prSet presAssocID="{09A36B68-21CB-46B1-9A3E-C5EF6DEF6FFF}" presName="rootComposite" presStyleCnt="0"/>
      <dgm:spPr/>
    </dgm:pt>
    <dgm:pt modelId="{85471271-D59A-4FB4-844B-40BE7968E303}" type="pres">
      <dgm:prSet presAssocID="{09A36B68-21CB-46B1-9A3E-C5EF6DEF6FFF}" presName="rootText" presStyleLbl="node2" presStyleIdx="1" presStyleCnt="2">
        <dgm:presLayoutVars>
          <dgm:chPref val="3"/>
        </dgm:presLayoutVars>
      </dgm:prSet>
      <dgm:spPr/>
    </dgm:pt>
    <dgm:pt modelId="{07E1740D-4259-4F3C-999F-A806BDE55FD1}" type="pres">
      <dgm:prSet presAssocID="{09A36B68-21CB-46B1-9A3E-C5EF6DEF6FFF}" presName="rootConnector" presStyleLbl="node2" presStyleIdx="1" presStyleCnt="2"/>
      <dgm:spPr/>
    </dgm:pt>
    <dgm:pt modelId="{CFAE7894-860A-4C56-A9B0-FF024820D3C0}" type="pres">
      <dgm:prSet presAssocID="{09A36B68-21CB-46B1-9A3E-C5EF6DEF6FFF}" presName="hierChild4" presStyleCnt="0"/>
      <dgm:spPr/>
    </dgm:pt>
    <dgm:pt modelId="{64489F7E-BFB0-485D-AF4E-DFDB1ACCE73C}" type="pres">
      <dgm:prSet presAssocID="{09A36B68-21CB-46B1-9A3E-C5EF6DEF6FFF}" presName="hierChild5" presStyleCnt="0"/>
      <dgm:spPr/>
    </dgm:pt>
    <dgm:pt modelId="{7F03D59F-09C2-4738-8D96-22DD83A2DF82}" type="pres">
      <dgm:prSet presAssocID="{ADFC4A92-809C-4215-9CD1-A2BA5BC38E89}" presName="hierChild3" presStyleCnt="0"/>
      <dgm:spPr/>
    </dgm:pt>
  </dgm:ptLst>
  <dgm:cxnLst>
    <dgm:cxn modelId="{EA428E00-87B0-468F-AC14-A01AEEDF143E}" type="presOf" srcId="{FFCA6BE3-45CB-40C3-8E86-F1CAE387825A}" destId="{64787207-D529-46F0-BFB0-69EF890F7F58}" srcOrd="0" destOrd="0" presId="urn:microsoft.com/office/officeart/2005/8/layout/orgChart1"/>
    <dgm:cxn modelId="{9986AB31-4A99-4254-9A9F-96342BB26B19}" srcId="{ADFC4A92-809C-4215-9CD1-A2BA5BC38E89}" destId="{0840EC05-C344-46CD-BEC4-4A1186B4EA59}" srcOrd="0" destOrd="0" parTransId="{FFCA6BE3-45CB-40C3-8E86-F1CAE387825A}" sibTransId="{239A643F-D553-4E87-BE19-0854E0E5F005}"/>
    <dgm:cxn modelId="{AC2BB932-EE98-4AD0-BA49-77BA82A3E89F}" type="presOf" srcId="{E9A79BEA-00CA-4174-A048-C6B77C9C1556}" destId="{0A7E1E9A-1AEB-4916-A29D-B27CE00BD025}" srcOrd="0" destOrd="0" presId="urn:microsoft.com/office/officeart/2005/8/layout/orgChart1"/>
    <dgm:cxn modelId="{FDB5B15F-AA6A-4ABC-9024-C33908449785}" type="presOf" srcId="{ADFC4A92-809C-4215-9CD1-A2BA5BC38E89}" destId="{9F473CD4-A75F-4405-A4A3-46CB8064581B}" srcOrd="1" destOrd="0" presId="urn:microsoft.com/office/officeart/2005/8/layout/orgChart1"/>
    <dgm:cxn modelId="{7D338241-BACA-4AC3-A185-FA3FA7DEF229}" type="presOf" srcId="{0840EC05-C344-46CD-BEC4-4A1186B4EA59}" destId="{1A749690-B802-4C57-A731-2FE4DD1E94A2}" srcOrd="0" destOrd="0" presId="urn:microsoft.com/office/officeart/2005/8/layout/orgChart1"/>
    <dgm:cxn modelId="{1F3C7154-A729-4366-B30F-3EC2774A6F8B}" type="presOf" srcId="{ADFC4A92-809C-4215-9CD1-A2BA5BC38E89}" destId="{BBBA86D6-5B9F-4766-A962-B40BE1683D98}" srcOrd="0" destOrd="0" presId="urn:microsoft.com/office/officeart/2005/8/layout/orgChart1"/>
    <dgm:cxn modelId="{9231BFAF-DED6-48B0-B4A9-C78E8CC7EF1E}" type="presOf" srcId="{09A36B68-21CB-46B1-9A3E-C5EF6DEF6FFF}" destId="{07E1740D-4259-4F3C-999F-A806BDE55FD1}" srcOrd="1" destOrd="0" presId="urn:microsoft.com/office/officeart/2005/8/layout/orgChart1"/>
    <dgm:cxn modelId="{795766BF-BCA4-405A-8399-BF30CBFE8511}" type="presOf" srcId="{09A36B68-21CB-46B1-9A3E-C5EF6DEF6FFF}" destId="{85471271-D59A-4FB4-844B-40BE7968E303}" srcOrd="0" destOrd="0" presId="urn:microsoft.com/office/officeart/2005/8/layout/orgChart1"/>
    <dgm:cxn modelId="{4B1013CC-7BA0-41D7-A12B-47DBDF6AE066}" srcId="{E9A79BEA-00CA-4174-A048-C6B77C9C1556}" destId="{ADFC4A92-809C-4215-9CD1-A2BA5BC38E89}" srcOrd="0" destOrd="0" parTransId="{45DC3486-6966-4382-9149-10431A4C2C62}" sibTransId="{4FA0A374-5516-41C9-BB29-C90098F6B5C2}"/>
    <dgm:cxn modelId="{2E3073EC-2373-4677-B263-F13B0AB249DB}" type="presOf" srcId="{AE1E081B-89E3-414C-9E76-5C6E25A90133}" destId="{42F8483B-ED95-4B67-A5E1-92D9C17A16A7}" srcOrd="0" destOrd="0" presId="urn:microsoft.com/office/officeart/2005/8/layout/orgChart1"/>
    <dgm:cxn modelId="{E9CC0CF0-89E9-4FA2-8092-458A1CF3BD63}" type="presOf" srcId="{0840EC05-C344-46CD-BEC4-4A1186B4EA59}" destId="{65994716-EF7D-4598-9063-4133E61BA4EE}" srcOrd="1" destOrd="0" presId="urn:microsoft.com/office/officeart/2005/8/layout/orgChart1"/>
    <dgm:cxn modelId="{A4786EFB-6A43-49E8-8F6A-344EC396970B}" srcId="{ADFC4A92-809C-4215-9CD1-A2BA5BC38E89}" destId="{09A36B68-21CB-46B1-9A3E-C5EF6DEF6FFF}" srcOrd="1" destOrd="0" parTransId="{AE1E081B-89E3-414C-9E76-5C6E25A90133}" sibTransId="{B976C6B3-A5C1-4843-BAB7-A0624ABB1C3C}"/>
    <dgm:cxn modelId="{939C5725-8971-482B-B766-0ADA8FAD9C3E}" type="presParOf" srcId="{0A7E1E9A-1AEB-4916-A29D-B27CE00BD025}" destId="{6DAEBE96-0F94-410C-A7F8-C0265D74CEA2}" srcOrd="0" destOrd="0" presId="urn:microsoft.com/office/officeart/2005/8/layout/orgChart1"/>
    <dgm:cxn modelId="{2E469282-334E-4C45-B9A7-CC3B99520BA2}" type="presParOf" srcId="{6DAEBE96-0F94-410C-A7F8-C0265D74CEA2}" destId="{ADBC3F19-EAF1-4DA4-9F0A-7398A282D1D2}" srcOrd="0" destOrd="0" presId="urn:microsoft.com/office/officeart/2005/8/layout/orgChart1"/>
    <dgm:cxn modelId="{374F9BF3-9C1C-4C53-8461-79F1652C1185}" type="presParOf" srcId="{ADBC3F19-EAF1-4DA4-9F0A-7398A282D1D2}" destId="{BBBA86D6-5B9F-4766-A962-B40BE1683D98}" srcOrd="0" destOrd="0" presId="urn:microsoft.com/office/officeart/2005/8/layout/orgChart1"/>
    <dgm:cxn modelId="{ED1E6F6E-0CEF-4BF4-AD64-EA2003BFCB3B}" type="presParOf" srcId="{ADBC3F19-EAF1-4DA4-9F0A-7398A282D1D2}" destId="{9F473CD4-A75F-4405-A4A3-46CB8064581B}" srcOrd="1" destOrd="0" presId="urn:microsoft.com/office/officeart/2005/8/layout/orgChart1"/>
    <dgm:cxn modelId="{BA9940DE-C018-4A71-B3DF-DC112ED8814A}" type="presParOf" srcId="{6DAEBE96-0F94-410C-A7F8-C0265D74CEA2}" destId="{5B915F9C-616C-48A6-BE46-0A485E304FF7}" srcOrd="1" destOrd="0" presId="urn:microsoft.com/office/officeart/2005/8/layout/orgChart1"/>
    <dgm:cxn modelId="{66A182DF-1F40-4271-B247-F0F45A5B50A2}" type="presParOf" srcId="{5B915F9C-616C-48A6-BE46-0A485E304FF7}" destId="{64787207-D529-46F0-BFB0-69EF890F7F58}" srcOrd="0" destOrd="0" presId="urn:microsoft.com/office/officeart/2005/8/layout/orgChart1"/>
    <dgm:cxn modelId="{70BDAA77-EF09-4A9D-A7EB-2E14E6F92B11}" type="presParOf" srcId="{5B915F9C-616C-48A6-BE46-0A485E304FF7}" destId="{82A91E49-BE52-4D36-8EEB-44CC7D82DE80}" srcOrd="1" destOrd="0" presId="urn:microsoft.com/office/officeart/2005/8/layout/orgChart1"/>
    <dgm:cxn modelId="{6893F3D0-ABF3-4817-9B72-75C5FA389602}" type="presParOf" srcId="{82A91E49-BE52-4D36-8EEB-44CC7D82DE80}" destId="{80395A26-9465-4180-A158-1056A2E1E456}" srcOrd="0" destOrd="0" presId="urn:microsoft.com/office/officeart/2005/8/layout/orgChart1"/>
    <dgm:cxn modelId="{53FF1259-0927-40E0-A541-187849E0A7C6}" type="presParOf" srcId="{80395A26-9465-4180-A158-1056A2E1E456}" destId="{1A749690-B802-4C57-A731-2FE4DD1E94A2}" srcOrd="0" destOrd="0" presId="urn:microsoft.com/office/officeart/2005/8/layout/orgChart1"/>
    <dgm:cxn modelId="{16402779-4D78-499F-AA72-7DC51E36E67C}" type="presParOf" srcId="{80395A26-9465-4180-A158-1056A2E1E456}" destId="{65994716-EF7D-4598-9063-4133E61BA4EE}" srcOrd="1" destOrd="0" presId="urn:microsoft.com/office/officeart/2005/8/layout/orgChart1"/>
    <dgm:cxn modelId="{EF378009-9E37-4119-A80E-1E1B85619361}" type="presParOf" srcId="{82A91E49-BE52-4D36-8EEB-44CC7D82DE80}" destId="{35C2B99B-4E27-42F2-BDC8-9614BE7B578B}" srcOrd="1" destOrd="0" presId="urn:microsoft.com/office/officeart/2005/8/layout/orgChart1"/>
    <dgm:cxn modelId="{52185376-174A-4108-AB4F-800EAAA27CA0}" type="presParOf" srcId="{82A91E49-BE52-4D36-8EEB-44CC7D82DE80}" destId="{22954034-AAFF-4B51-9CFA-DABF1EFFB8EA}" srcOrd="2" destOrd="0" presId="urn:microsoft.com/office/officeart/2005/8/layout/orgChart1"/>
    <dgm:cxn modelId="{06044944-92BD-44ED-BC4E-8CFE56F5778C}" type="presParOf" srcId="{5B915F9C-616C-48A6-BE46-0A485E304FF7}" destId="{42F8483B-ED95-4B67-A5E1-92D9C17A16A7}" srcOrd="2" destOrd="0" presId="urn:microsoft.com/office/officeart/2005/8/layout/orgChart1"/>
    <dgm:cxn modelId="{3701D2D9-3260-4D65-B3E8-B2491E5BF74B}" type="presParOf" srcId="{5B915F9C-616C-48A6-BE46-0A485E304FF7}" destId="{40BF571D-5F0E-4B14-9F98-C6953825B835}" srcOrd="3" destOrd="0" presId="urn:microsoft.com/office/officeart/2005/8/layout/orgChart1"/>
    <dgm:cxn modelId="{0178C932-BE9D-4979-A602-BFCA3B2A474A}" type="presParOf" srcId="{40BF571D-5F0E-4B14-9F98-C6953825B835}" destId="{77BC634F-93A2-415F-9B20-442F4BB4AD71}" srcOrd="0" destOrd="0" presId="urn:microsoft.com/office/officeart/2005/8/layout/orgChart1"/>
    <dgm:cxn modelId="{9C1A42D4-1FEC-4201-B281-B0B03539726B}" type="presParOf" srcId="{77BC634F-93A2-415F-9B20-442F4BB4AD71}" destId="{85471271-D59A-4FB4-844B-40BE7968E303}" srcOrd="0" destOrd="0" presId="urn:microsoft.com/office/officeart/2005/8/layout/orgChart1"/>
    <dgm:cxn modelId="{2FF24F59-B274-4FD4-BA6E-70CAC026AB89}" type="presParOf" srcId="{77BC634F-93A2-415F-9B20-442F4BB4AD71}" destId="{07E1740D-4259-4F3C-999F-A806BDE55FD1}" srcOrd="1" destOrd="0" presId="urn:microsoft.com/office/officeart/2005/8/layout/orgChart1"/>
    <dgm:cxn modelId="{D6210E60-A7F3-4ECC-9D3D-B222B09A689F}" type="presParOf" srcId="{40BF571D-5F0E-4B14-9F98-C6953825B835}" destId="{CFAE7894-860A-4C56-A9B0-FF024820D3C0}" srcOrd="1" destOrd="0" presId="urn:microsoft.com/office/officeart/2005/8/layout/orgChart1"/>
    <dgm:cxn modelId="{79982EF0-5F51-465D-A36C-A2BDAA49E2C1}" type="presParOf" srcId="{40BF571D-5F0E-4B14-9F98-C6953825B835}" destId="{64489F7E-BFB0-485D-AF4E-DFDB1ACCE73C}" srcOrd="2" destOrd="0" presId="urn:microsoft.com/office/officeart/2005/8/layout/orgChart1"/>
    <dgm:cxn modelId="{0D059818-72BA-4AE0-82FF-01DF7E496BB6}" type="presParOf" srcId="{6DAEBE96-0F94-410C-A7F8-C0265D74CEA2}" destId="{7F03D59F-09C2-4738-8D96-22DD83A2DF82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0ED0E7F-5BAD-4971-BE81-076FB36B043C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9E69A3D-BC61-4051-B283-691248A14D65}">
      <dgm:prSet phldrT="[Текст]"/>
      <dgm:spPr/>
      <dgm:t>
        <a:bodyPr/>
        <a:lstStyle/>
        <a:p>
          <a:r>
            <a:rPr lang="ru-RU" dirty="0"/>
            <a:t>Активизация словаря</a:t>
          </a:r>
        </a:p>
      </dgm:t>
    </dgm:pt>
    <dgm:pt modelId="{F7658AC8-A70B-4F22-9B61-904B0FCCC4B9}" type="parTrans" cxnId="{0985A879-0140-4E90-9DC9-FEC1AA552D74}">
      <dgm:prSet/>
      <dgm:spPr/>
      <dgm:t>
        <a:bodyPr/>
        <a:lstStyle/>
        <a:p>
          <a:endParaRPr lang="ru-RU"/>
        </a:p>
      </dgm:t>
    </dgm:pt>
    <dgm:pt modelId="{5DDD219A-1F7E-4ACF-803B-E62F5260C52A}" type="sibTrans" cxnId="{0985A879-0140-4E90-9DC9-FEC1AA552D74}">
      <dgm:prSet/>
      <dgm:spPr/>
      <dgm:t>
        <a:bodyPr/>
        <a:lstStyle/>
        <a:p>
          <a:endParaRPr lang="ru-RU"/>
        </a:p>
      </dgm:t>
    </dgm:pt>
    <dgm:pt modelId="{3A80D18E-92EA-4470-811A-C9E0EB4DB350}">
      <dgm:prSet phldrT="[Текст]"/>
      <dgm:spPr/>
      <dgm:t>
        <a:bodyPr/>
        <a:lstStyle/>
        <a:p>
          <a:r>
            <a:rPr lang="ru-RU" dirty="0"/>
            <a:t>Устранение диалектизмов, просторечий, жаргонизмов</a:t>
          </a:r>
        </a:p>
      </dgm:t>
    </dgm:pt>
    <dgm:pt modelId="{551336AA-26E6-4D8C-BD91-08C158203073}" type="parTrans" cxnId="{04838592-9C34-4FFF-BBEB-BAC5F4E813B2}">
      <dgm:prSet/>
      <dgm:spPr/>
      <dgm:t>
        <a:bodyPr/>
        <a:lstStyle/>
        <a:p>
          <a:endParaRPr lang="ru-RU"/>
        </a:p>
      </dgm:t>
    </dgm:pt>
    <dgm:pt modelId="{81499A33-E0EF-45E6-8A4A-722F1D530DF2}" type="sibTrans" cxnId="{04838592-9C34-4FFF-BBEB-BAC5F4E813B2}">
      <dgm:prSet/>
      <dgm:spPr/>
      <dgm:t>
        <a:bodyPr/>
        <a:lstStyle/>
        <a:p>
          <a:endParaRPr lang="ru-RU"/>
        </a:p>
      </dgm:t>
    </dgm:pt>
    <dgm:pt modelId="{6318E9FC-DFFB-4B05-8D8B-2B01D882BB12}">
      <dgm:prSet/>
      <dgm:spPr/>
      <dgm:t>
        <a:bodyPr/>
        <a:lstStyle/>
        <a:p>
          <a:r>
            <a:rPr lang="ru-RU" dirty="0"/>
            <a:t>Закрепление и уточнение словаря</a:t>
          </a:r>
        </a:p>
      </dgm:t>
    </dgm:pt>
    <dgm:pt modelId="{465E86C0-F11B-419B-9BBF-D8532EC8BC73}" type="sibTrans" cxnId="{1F2F288A-9819-405D-936C-345ED6D7C868}">
      <dgm:prSet/>
      <dgm:spPr/>
      <dgm:t>
        <a:bodyPr/>
        <a:lstStyle/>
        <a:p>
          <a:endParaRPr lang="ru-RU"/>
        </a:p>
      </dgm:t>
    </dgm:pt>
    <dgm:pt modelId="{F6062424-6E3B-4498-99E7-C1665E6F865A}" type="parTrans" cxnId="{1F2F288A-9819-405D-936C-345ED6D7C868}">
      <dgm:prSet/>
      <dgm:spPr/>
      <dgm:t>
        <a:bodyPr/>
        <a:lstStyle/>
        <a:p>
          <a:endParaRPr lang="ru-RU"/>
        </a:p>
      </dgm:t>
    </dgm:pt>
    <dgm:pt modelId="{8D39AB66-1319-414B-9877-8DA14093C761}">
      <dgm:prSet phldrT="[Текст]"/>
      <dgm:spPr/>
      <dgm:t>
        <a:bodyPr/>
        <a:lstStyle/>
        <a:p>
          <a:r>
            <a:rPr lang="ru-RU" dirty="0"/>
            <a:t>Обогащение словаря</a:t>
          </a:r>
        </a:p>
      </dgm:t>
    </dgm:pt>
    <dgm:pt modelId="{5B8A49FF-8870-4F50-B192-D79916862FC9}" type="sibTrans" cxnId="{89C0E060-51F7-4F4A-BE36-D33D33356FEE}">
      <dgm:prSet/>
      <dgm:spPr/>
      <dgm:t>
        <a:bodyPr/>
        <a:lstStyle/>
        <a:p>
          <a:endParaRPr lang="ru-RU"/>
        </a:p>
      </dgm:t>
    </dgm:pt>
    <dgm:pt modelId="{425B69B6-D654-402C-8E51-6CE8D97E61CA}" type="parTrans" cxnId="{89C0E060-51F7-4F4A-BE36-D33D33356FEE}">
      <dgm:prSet/>
      <dgm:spPr/>
      <dgm:t>
        <a:bodyPr/>
        <a:lstStyle/>
        <a:p>
          <a:endParaRPr lang="ru-RU"/>
        </a:p>
      </dgm:t>
    </dgm:pt>
    <dgm:pt modelId="{214715CD-76BA-4F11-B878-AFF42E204E52}">
      <dgm:prSet phldrT="[Текст]" custT="1"/>
      <dgm:spPr/>
      <dgm:t>
        <a:bodyPr/>
        <a:lstStyle/>
        <a:p>
          <a:r>
            <a:rPr lang="ru-RU" sz="2000" dirty="0"/>
            <a:t>задачи</a:t>
          </a:r>
        </a:p>
      </dgm:t>
    </dgm:pt>
    <dgm:pt modelId="{A00DFEB9-4FD5-4016-A6A0-2629FDC3E3C2}" type="sibTrans" cxnId="{6FF25A0B-432B-4826-8146-0D436BAD6674}">
      <dgm:prSet/>
      <dgm:spPr/>
      <dgm:t>
        <a:bodyPr/>
        <a:lstStyle/>
        <a:p>
          <a:endParaRPr lang="ru-RU"/>
        </a:p>
      </dgm:t>
    </dgm:pt>
    <dgm:pt modelId="{92E46371-0C3A-401C-A6E0-7769260349F4}" type="parTrans" cxnId="{6FF25A0B-432B-4826-8146-0D436BAD6674}">
      <dgm:prSet/>
      <dgm:spPr/>
      <dgm:t>
        <a:bodyPr/>
        <a:lstStyle/>
        <a:p>
          <a:endParaRPr lang="ru-RU"/>
        </a:p>
      </dgm:t>
    </dgm:pt>
    <dgm:pt modelId="{915EA658-7DAF-47E8-80EA-E0FF2307284D}" type="pres">
      <dgm:prSet presAssocID="{80ED0E7F-5BAD-4971-BE81-076FB36B043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8B77696B-570F-424D-AC73-77D103B7C0FB}" type="pres">
      <dgm:prSet presAssocID="{214715CD-76BA-4F11-B878-AFF42E204E52}" presName="hierRoot1" presStyleCnt="0">
        <dgm:presLayoutVars>
          <dgm:hierBranch val="init"/>
        </dgm:presLayoutVars>
      </dgm:prSet>
      <dgm:spPr/>
    </dgm:pt>
    <dgm:pt modelId="{20BAEFA2-352E-4EA1-A431-37346A540371}" type="pres">
      <dgm:prSet presAssocID="{214715CD-76BA-4F11-B878-AFF42E204E52}" presName="rootComposite1" presStyleCnt="0"/>
      <dgm:spPr/>
    </dgm:pt>
    <dgm:pt modelId="{95A97769-D700-4A0C-947B-E758E71B7DB7}" type="pres">
      <dgm:prSet presAssocID="{214715CD-76BA-4F11-B878-AFF42E204E52}" presName="rootText1" presStyleLbl="node0" presStyleIdx="0" presStyleCnt="1" custLinFactY="-9168" custLinFactNeighborX="4163" custLinFactNeighborY="-100000">
        <dgm:presLayoutVars>
          <dgm:chPref val="3"/>
        </dgm:presLayoutVars>
      </dgm:prSet>
      <dgm:spPr/>
    </dgm:pt>
    <dgm:pt modelId="{E0FE5B6E-0AB6-4F23-A0FC-5E2E608BC3EA}" type="pres">
      <dgm:prSet presAssocID="{214715CD-76BA-4F11-B878-AFF42E204E52}" presName="rootConnector1" presStyleLbl="node1" presStyleIdx="0" presStyleCnt="0"/>
      <dgm:spPr/>
    </dgm:pt>
    <dgm:pt modelId="{37C0A3ED-56A6-4BA4-9093-2DCC56E49EA0}" type="pres">
      <dgm:prSet presAssocID="{214715CD-76BA-4F11-B878-AFF42E204E52}" presName="hierChild2" presStyleCnt="0"/>
      <dgm:spPr/>
    </dgm:pt>
    <dgm:pt modelId="{75459EE6-65F1-4935-BFB6-D8F34BD506A0}" type="pres">
      <dgm:prSet presAssocID="{425B69B6-D654-402C-8E51-6CE8D97E61CA}" presName="Name37" presStyleLbl="parChTrans1D2" presStyleIdx="0" presStyleCnt="4"/>
      <dgm:spPr/>
    </dgm:pt>
    <dgm:pt modelId="{D831608F-AD7A-4DF0-B626-09F43944DB31}" type="pres">
      <dgm:prSet presAssocID="{8D39AB66-1319-414B-9877-8DA14093C761}" presName="hierRoot2" presStyleCnt="0">
        <dgm:presLayoutVars>
          <dgm:hierBranch val="init"/>
        </dgm:presLayoutVars>
      </dgm:prSet>
      <dgm:spPr/>
    </dgm:pt>
    <dgm:pt modelId="{194D6054-D3A9-4864-8A7F-ADEFBE9CAD70}" type="pres">
      <dgm:prSet presAssocID="{8D39AB66-1319-414B-9877-8DA14093C761}" presName="rootComposite" presStyleCnt="0"/>
      <dgm:spPr/>
    </dgm:pt>
    <dgm:pt modelId="{9344789D-FC04-4E5B-A2F9-4D828BE0F4BA}" type="pres">
      <dgm:prSet presAssocID="{8D39AB66-1319-414B-9877-8DA14093C761}" presName="rootText" presStyleLbl="node2" presStyleIdx="0" presStyleCnt="4">
        <dgm:presLayoutVars>
          <dgm:chPref val="3"/>
        </dgm:presLayoutVars>
      </dgm:prSet>
      <dgm:spPr/>
    </dgm:pt>
    <dgm:pt modelId="{4A8863D9-701B-4ED8-A468-17AF62CC3603}" type="pres">
      <dgm:prSet presAssocID="{8D39AB66-1319-414B-9877-8DA14093C761}" presName="rootConnector" presStyleLbl="node2" presStyleIdx="0" presStyleCnt="4"/>
      <dgm:spPr/>
    </dgm:pt>
    <dgm:pt modelId="{8C4D016C-DE33-4547-8DF0-CC839B395A99}" type="pres">
      <dgm:prSet presAssocID="{8D39AB66-1319-414B-9877-8DA14093C761}" presName="hierChild4" presStyleCnt="0"/>
      <dgm:spPr/>
    </dgm:pt>
    <dgm:pt modelId="{7E91A91D-0730-4131-BD23-288621883D0F}" type="pres">
      <dgm:prSet presAssocID="{8D39AB66-1319-414B-9877-8DA14093C761}" presName="hierChild5" presStyleCnt="0"/>
      <dgm:spPr/>
    </dgm:pt>
    <dgm:pt modelId="{F1D19596-35A4-4F56-B9E0-49FD3E3D0E90}" type="pres">
      <dgm:prSet presAssocID="{F6062424-6E3B-4498-99E7-C1665E6F865A}" presName="Name37" presStyleLbl="parChTrans1D2" presStyleIdx="1" presStyleCnt="4"/>
      <dgm:spPr/>
    </dgm:pt>
    <dgm:pt modelId="{F656012A-FAC2-469E-8E62-7CFBD3B8B1E4}" type="pres">
      <dgm:prSet presAssocID="{6318E9FC-DFFB-4B05-8D8B-2B01D882BB12}" presName="hierRoot2" presStyleCnt="0">
        <dgm:presLayoutVars>
          <dgm:hierBranch val="init"/>
        </dgm:presLayoutVars>
      </dgm:prSet>
      <dgm:spPr/>
    </dgm:pt>
    <dgm:pt modelId="{4458AD0F-C0A0-46DB-9478-F072B12A52FC}" type="pres">
      <dgm:prSet presAssocID="{6318E9FC-DFFB-4B05-8D8B-2B01D882BB12}" presName="rootComposite" presStyleCnt="0"/>
      <dgm:spPr/>
    </dgm:pt>
    <dgm:pt modelId="{C76D21BB-345A-483B-BC01-BDBD7496CD37}" type="pres">
      <dgm:prSet presAssocID="{6318E9FC-DFFB-4B05-8D8B-2B01D882BB12}" presName="rootText" presStyleLbl="node2" presStyleIdx="1" presStyleCnt="4" custScaleX="105219" custScaleY="112254">
        <dgm:presLayoutVars>
          <dgm:chPref val="3"/>
        </dgm:presLayoutVars>
      </dgm:prSet>
      <dgm:spPr/>
    </dgm:pt>
    <dgm:pt modelId="{A842ABEC-A0FD-48F0-9E3A-96594D7E1AE4}" type="pres">
      <dgm:prSet presAssocID="{6318E9FC-DFFB-4B05-8D8B-2B01D882BB12}" presName="rootConnector" presStyleLbl="node2" presStyleIdx="1" presStyleCnt="4"/>
      <dgm:spPr/>
    </dgm:pt>
    <dgm:pt modelId="{49E9F634-DD40-4EAF-89EF-07089C153993}" type="pres">
      <dgm:prSet presAssocID="{6318E9FC-DFFB-4B05-8D8B-2B01D882BB12}" presName="hierChild4" presStyleCnt="0"/>
      <dgm:spPr/>
    </dgm:pt>
    <dgm:pt modelId="{74DB8312-4631-40F3-B24D-A0E5C379D1F2}" type="pres">
      <dgm:prSet presAssocID="{6318E9FC-DFFB-4B05-8D8B-2B01D882BB12}" presName="hierChild5" presStyleCnt="0"/>
      <dgm:spPr/>
    </dgm:pt>
    <dgm:pt modelId="{CC83B7D8-FFEE-44D8-BD69-4904E58DBCAC}" type="pres">
      <dgm:prSet presAssocID="{F7658AC8-A70B-4F22-9B61-904B0FCCC4B9}" presName="Name37" presStyleLbl="parChTrans1D2" presStyleIdx="2" presStyleCnt="4"/>
      <dgm:spPr/>
    </dgm:pt>
    <dgm:pt modelId="{DC458162-3770-4B0E-8812-F07A72329FA1}" type="pres">
      <dgm:prSet presAssocID="{49E69A3D-BC61-4051-B283-691248A14D65}" presName="hierRoot2" presStyleCnt="0">
        <dgm:presLayoutVars>
          <dgm:hierBranch val="init"/>
        </dgm:presLayoutVars>
      </dgm:prSet>
      <dgm:spPr/>
    </dgm:pt>
    <dgm:pt modelId="{8EE311F0-8098-47AC-AC01-DE6B102B387D}" type="pres">
      <dgm:prSet presAssocID="{49E69A3D-BC61-4051-B283-691248A14D65}" presName="rootComposite" presStyleCnt="0"/>
      <dgm:spPr/>
    </dgm:pt>
    <dgm:pt modelId="{A41D9B4B-ED2F-4016-87B1-983A0A67FEA2}" type="pres">
      <dgm:prSet presAssocID="{49E69A3D-BC61-4051-B283-691248A14D65}" presName="rootText" presStyleLbl="node2" presStyleIdx="2" presStyleCnt="4" custScaleX="104289" custScaleY="120434">
        <dgm:presLayoutVars>
          <dgm:chPref val="3"/>
        </dgm:presLayoutVars>
      </dgm:prSet>
      <dgm:spPr/>
    </dgm:pt>
    <dgm:pt modelId="{822D2F66-6A8D-4A7F-97F9-CDDF983CD517}" type="pres">
      <dgm:prSet presAssocID="{49E69A3D-BC61-4051-B283-691248A14D65}" presName="rootConnector" presStyleLbl="node2" presStyleIdx="2" presStyleCnt="4"/>
      <dgm:spPr/>
    </dgm:pt>
    <dgm:pt modelId="{27D37C73-CBCE-49F4-94FB-67D01F021B38}" type="pres">
      <dgm:prSet presAssocID="{49E69A3D-BC61-4051-B283-691248A14D65}" presName="hierChild4" presStyleCnt="0"/>
      <dgm:spPr/>
    </dgm:pt>
    <dgm:pt modelId="{B66FB47A-1669-4273-8132-71B6446476E8}" type="pres">
      <dgm:prSet presAssocID="{49E69A3D-BC61-4051-B283-691248A14D65}" presName="hierChild5" presStyleCnt="0"/>
      <dgm:spPr/>
    </dgm:pt>
    <dgm:pt modelId="{B0169E67-5347-466D-9AE8-888C9357E381}" type="pres">
      <dgm:prSet presAssocID="{551336AA-26E6-4D8C-BD91-08C158203073}" presName="Name37" presStyleLbl="parChTrans1D2" presStyleIdx="3" presStyleCnt="4"/>
      <dgm:spPr/>
    </dgm:pt>
    <dgm:pt modelId="{D3C61337-2488-4BE0-BB43-7DBBD496BDF4}" type="pres">
      <dgm:prSet presAssocID="{3A80D18E-92EA-4470-811A-C9E0EB4DB350}" presName="hierRoot2" presStyleCnt="0">
        <dgm:presLayoutVars>
          <dgm:hierBranch val="init"/>
        </dgm:presLayoutVars>
      </dgm:prSet>
      <dgm:spPr/>
    </dgm:pt>
    <dgm:pt modelId="{099F319F-3FF3-43B8-9AF0-31A25753EC14}" type="pres">
      <dgm:prSet presAssocID="{3A80D18E-92EA-4470-811A-C9E0EB4DB350}" presName="rootComposite" presStyleCnt="0"/>
      <dgm:spPr/>
    </dgm:pt>
    <dgm:pt modelId="{1D98C8E1-8FB3-404A-A201-E206E8FAA91F}" type="pres">
      <dgm:prSet presAssocID="{3A80D18E-92EA-4470-811A-C9E0EB4DB350}" presName="rootText" presStyleLbl="node2" presStyleIdx="3" presStyleCnt="4" custScaleX="103766" custScaleY="125089">
        <dgm:presLayoutVars>
          <dgm:chPref val="3"/>
        </dgm:presLayoutVars>
      </dgm:prSet>
      <dgm:spPr/>
    </dgm:pt>
    <dgm:pt modelId="{3EB172D7-ED88-4631-BDD6-9345596EDBCB}" type="pres">
      <dgm:prSet presAssocID="{3A80D18E-92EA-4470-811A-C9E0EB4DB350}" presName="rootConnector" presStyleLbl="node2" presStyleIdx="3" presStyleCnt="4"/>
      <dgm:spPr/>
    </dgm:pt>
    <dgm:pt modelId="{31039ACD-A18A-4F44-B9CD-C74ADB60A755}" type="pres">
      <dgm:prSet presAssocID="{3A80D18E-92EA-4470-811A-C9E0EB4DB350}" presName="hierChild4" presStyleCnt="0"/>
      <dgm:spPr/>
    </dgm:pt>
    <dgm:pt modelId="{30D11F05-F214-436F-AF3B-5E3582E93C57}" type="pres">
      <dgm:prSet presAssocID="{3A80D18E-92EA-4470-811A-C9E0EB4DB350}" presName="hierChild5" presStyleCnt="0"/>
      <dgm:spPr/>
    </dgm:pt>
    <dgm:pt modelId="{262CB8A2-C87B-49DA-81B7-943AB0CAA2A6}" type="pres">
      <dgm:prSet presAssocID="{214715CD-76BA-4F11-B878-AFF42E204E52}" presName="hierChild3" presStyleCnt="0"/>
      <dgm:spPr/>
    </dgm:pt>
  </dgm:ptLst>
  <dgm:cxnLst>
    <dgm:cxn modelId="{6FF25A0B-432B-4826-8146-0D436BAD6674}" srcId="{80ED0E7F-5BAD-4971-BE81-076FB36B043C}" destId="{214715CD-76BA-4F11-B878-AFF42E204E52}" srcOrd="0" destOrd="0" parTransId="{92E46371-0C3A-401C-A6E0-7769260349F4}" sibTransId="{A00DFEB9-4FD5-4016-A6A0-2629FDC3E3C2}"/>
    <dgm:cxn modelId="{916D281C-947A-4D42-9F84-55C145C6660D}" type="presOf" srcId="{3A80D18E-92EA-4470-811A-C9E0EB4DB350}" destId="{1D98C8E1-8FB3-404A-A201-E206E8FAA91F}" srcOrd="0" destOrd="0" presId="urn:microsoft.com/office/officeart/2005/8/layout/orgChart1"/>
    <dgm:cxn modelId="{CBF4A223-7484-44F1-BB55-0C0D8227567E}" type="presOf" srcId="{8D39AB66-1319-414B-9877-8DA14093C761}" destId="{9344789D-FC04-4E5B-A2F9-4D828BE0F4BA}" srcOrd="0" destOrd="0" presId="urn:microsoft.com/office/officeart/2005/8/layout/orgChart1"/>
    <dgm:cxn modelId="{89C0E060-51F7-4F4A-BE36-D33D33356FEE}" srcId="{214715CD-76BA-4F11-B878-AFF42E204E52}" destId="{8D39AB66-1319-414B-9877-8DA14093C761}" srcOrd="0" destOrd="0" parTransId="{425B69B6-D654-402C-8E51-6CE8D97E61CA}" sibTransId="{5B8A49FF-8870-4F50-B192-D79916862FC9}"/>
    <dgm:cxn modelId="{1A226362-30B5-48EA-B646-08BAF8AA2078}" type="presOf" srcId="{F6062424-6E3B-4498-99E7-C1665E6F865A}" destId="{F1D19596-35A4-4F56-B9E0-49FD3E3D0E90}" srcOrd="0" destOrd="0" presId="urn:microsoft.com/office/officeart/2005/8/layout/orgChart1"/>
    <dgm:cxn modelId="{133BA165-EB48-420F-97AB-2B04B0A8F6F3}" type="presOf" srcId="{80ED0E7F-5BAD-4971-BE81-076FB36B043C}" destId="{915EA658-7DAF-47E8-80EA-E0FF2307284D}" srcOrd="0" destOrd="0" presId="urn:microsoft.com/office/officeart/2005/8/layout/orgChart1"/>
    <dgm:cxn modelId="{9B568546-984A-44FD-82DA-61D8DB82DD88}" type="presOf" srcId="{425B69B6-D654-402C-8E51-6CE8D97E61CA}" destId="{75459EE6-65F1-4935-BFB6-D8F34BD506A0}" srcOrd="0" destOrd="0" presId="urn:microsoft.com/office/officeart/2005/8/layout/orgChart1"/>
    <dgm:cxn modelId="{8D1B3371-3FC5-4256-97D3-C2F7C7ECE575}" type="presOf" srcId="{8D39AB66-1319-414B-9877-8DA14093C761}" destId="{4A8863D9-701B-4ED8-A468-17AF62CC3603}" srcOrd="1" destOrd="0" presId="urn:microsoft.com/office/officeart/2005/8/layout/orgChart1"/>
    <dgm:cxn modelId="{0985A879-0140-4E90-9DC9-FEC1AA552D74}" srcId="{214715CD-76BA-4F11-B878-AFF42E204E52}" destId="{49E69A3D-BC61-4051-B283-691248A14D65}" srcOrd="2" destOrd="0" parTransId="{F7658AC8-A70B-4F22-9B61-904B0FCCC4B9}" sibTransId="{5DDD219A-1F7E-4ACF-803B-E62F5260C52A}"/>
    <dgm:cxn modelId="{1F2F288A-9819-405D-936C-345ED6D7C868}" srcId="{214715CD-76BA-4F11-B878-AFF42E204E52}" destId="{6318E9FC-DFFB-4B05-8D8B-2B01D882BB12}" srcOrd="1" destOrd="0" parTransId="{F6062424-6E3B-4498-99E7-C1665E6F865A}" sibTransId="{465E86C0-F11B-419B-9BBF-D8532EC8BC73}"/>
    <dgm:cxn modelId="{04838592-9C34-4FFF-BBEB-BAC5F4E813B2}" srcId="{214715CD-76BA-4F11-B878-AFF42E204E52}" destId="{3A80D18E-92EA-4470-811A-C9E0EB4DB350}" srcOrd="3" destOrd="0" parTransId="{551336AA-26E6-4D8C-BD91-08C158203073}" sibTransId="{81499A33-E0EF-45E6-8A4A-722F1D530DF2}"/>
    <dgm:cxn modelId="{834BA395-5792-4BB7-9657-7A3E0DE60FBF}" type="presOf" srcId="{551336AA-26E6-4D8C-BD91-08C158203073}" destId="{B0169E67-5347-466D-9AE8-888C9357E381}" srcOrd="0" destOrd="0" presId="urn:microsoft.com/office/officeart/2005/8/layout/orgChart1"/>
    <dgm:cxn modelId="{063F919B-CC88-4541-8E8B-C811DCD94DAD}" type="presOf" srcId="{214715CD-76BA-4F11-B878-AFF42E204E52}" destId="{95A97769-D700-4A0C-947B-E758E71B7DB7}" srcOrd="0" destOrd="0" presId="urn:microsoft.com/office/officeart/2005/8/layout/orgChart1"/>
    <dgm:cxn modelId="{3F14299C-EF40-4D88-BC0F-C6894B53B5A5}" type="presOf" srcId="{6318E9FC-DFFB-4B05-8D8B-2B01D882BB12}" destId="{A842ABEC-A0FD-48F0-9E3A-96594D7E1AE4}" srcOrd="1" destOrd="0" presId="urn:microsoft.com/office/officeart/2005/8/layout/orgChart1"/>
    <dgm:cxn modelId="{56F54E9C-5695-40D3-A320-38802439DFF6}" type="presOf" srcId="{49E69A3D-BC61-4051-B283-691248A14D65}" destId="{822D2F66-6A8D-4A7F-97F9-CDDF983CD517}" srcOrd="1" destOrd="0" presId="urn:microsoft.com/office/officeart/2005/8/layout/orgChart1"/>
    <dgm:cxn modelId="{A2216CA6-8567-4FF1-B23D-F0030DCA427E}" type="presOf" srcId="{3A80D18E-92EA-4470-811A-C9E0EB4DB350}" destId="{3EB172D7-ED88-4631-BDD6-9345596EDBCB}" srcOrd="1" destOrd="0" presId="urn:microsoft.com/office/officeart/2005/8/layout/orgChart1"/>
    <dgm:cxn modelId="{C89A4AA8-132D-40D9-A35A-90850218D638}" type="presOf" srcId="{49E69A3D-BC61-4051-B283-691248A14D65}" destId="{A41D9B4B-ED2F-4016-87B1-983A0A67FEA2}" srcOrd="0" destOrd="0" presId="urn:microsoft.com/office/officeart/2005/8/layout/orgChart1"/>
    <dgm:cxn modelId="{01029CCA-2336-4055-9A7F-45D210663525}" type="presOf" srcId="{6318E9FC-DFFB-4B05-8D8B-2B01D882BB12}" destId="{C76D21BB-345A-483B-BC01-BDBD7496CD37}" srcOrd="0" destOrd="0" presId="urn:microsoft.com/office/officeart/2005/8/layout/orgChart1"/>
    <dgm:cxn modelId="{05FE76D7-0719-4293-BA14-76558F6515D0}" type="presOf" srcId="{214715CD-76BA-4F11-B878-AFF42E204E52}" destId="{E0FE5B6E-0AB6-4F23-A0FC-5E2E608BC3EA}" srcOrd="1" destOrd="0" presId="urn:microsoft.com/office/officeart/2005/8/layout/orgChart1"/>
    <dgm:cxn modelId="{998D87E9-F2FA-4450-A050-C2D582E2DF86}" type="presOf" srcId="{F7658AC8-A70B-4F22-9B61-904B0FCCC4B9}" destId="{CC83B7D8-FFEE-44D8-BD69-4904E58DBCAC}" srcOrd="0" destOrd="0" presId="urn:microsoft.com/office/officeart/2005/8/layout/orgChart1"/>
    <dgm:cxn modelId="{740FD895-294E-4757-963C-87AB26E5A231}" type="presParOf" srcId="{915EA658-7DAF-47E8-80EA-E0FF2307284D}" destId="{8B77696B-570F-424D-AC73-77D103B7C0FB}" srcOrd="0" destOrd="0" presId="urn:microsoft.com/office/officeart/2005/8/layout/orgChart1"/>
    <dgm:cxn modelId="{3195D3DA-F422-48EA-B4EC-0177EC7AB3DE}" type="presParOf" srcId="{8B77696B-570F-424D-AC73-77D103B7C0FB}" destId="{20BAEFA2-352E-4EA1-A431-37346A540371}" srcOrd="0" destOrd="0" presId="urn:microsoft.com/office/officeart/2005/8/layout/orgChart1"/>
    <dgm:cxn modelId="{9CAA29DD-381B-402A-B4AE-174FCEC5E239}" type="presParOf" srcId="{20BAEFA2-352E-4EA1-A431-37346A540371}" destId="{95A97769-D700-4A0C-947B-E758E71B7DB7}" srcOrd="0" destOrd="0" presId="urn:microsoft.com/office/officeart/2005/8/layout/orgChart1"/>
    <dgm:cxn modelId="{8FEEBBDA-09E2-4E6E-BEFD-DA8FA60DC509}" type="presParOf" srcId="{20BAEFA2-352E-4EA1-A431-37346A540371}" destId="{E0FE5B6E-0AB6-4F23-A0FC-5E2E608BC3EA}" srcOrd="1" destOrd="0" presId="urn:microsoft.com/office/officeart/2005/8/layout/orgChart1"/>
    <dgm:cxn modelId="{3A19316A-A511-49A4-8A57-7F3E3F0024D9}" type="presParOf" srcId="{8B77696B-570F-424D-AC73-77D103B7C0FB}" destId="{37C0A3ED-56A6-4BA4-9093-2DCC56E49EA0}" srcOrd="1" destOrd="0" presId="urn:microsoft.com/office/officeart/2005/8/layout/orgChart1"/>
    <dgm:cxn modelId="{52CF0991-7D83-4099-8D01-24D5E824E844}" type="presParOf" srcId="{37C0A3ED-56A6-4BA4-9093-2DCC56E49EA0}" destId="{75459EE6-65F1-4935-BFB6-D8F34BD506A0}" srcOrd="0" destOrd="0" presId="urn:microsoft.com/office/officeart/2005/8/layout/orgChart1"/>
    <dgm:cxn modelId="{2535BD7A-A947-4489-82E8-E84780D73D2A}" type="presParOf" srcId="{37C0A3ED-56A6-4BA4-9093-2DCC56E49EA0}" destId="{D831608F-AD7A-4DF0-B626-09F43944DB31}" srcOrd="1" destOrd="0" presId="urn:microsoft.com/office/officeart/2005/8/layout/orgChart1"/>
    <dgm:cxn modelId="{5FCD1084-BE2F-4676-B9C6-57A2DFEB4427}" type="presParOf" srcId="{D831608F-AD7A-4DF0-B626-09F43944DB31}" destId="{194D6054-D3A9-4864-8A7F-ADEFBE9CAD70}" srcOrd="0" destOrd="0" presId="urn:microsoft.com/office/officeart/2005/8/layout/orgChart1"/>
    <dgm:cxn modelId="{0957156A-F24E-4147-837A-50B18BCFD1B1}" type="presParOf" srcId="{194D6054-D3A9-4864-8A7F-ADEFBE9CAD70}" destId="{9344789D-FC04-4E5B-A2F9-4D828BE0F4BA}" srcOrd="0" destOrd="0" presId="urn:microsoft.com/office/officeart/2005/8/layout/orgChart1"/>
    <dgm:cxn modelId="{5E4DEA0A-4C8A-432A-A083-9FAA6A4AD78C}" type="presParOf" srcId="{194D6054-D3A9-4864-8A7F-ADEFBE9CAD70}" destId="{4A8863D9-701B-4ED8-A468-17AF62CC3603}" srcOrd="1" destOrd="0" presId="urn:microsoft.com/office/officeart/2005/8/layout/orgChart1"/>
    <dgm:cxn modelId="{87E1D3DA-A732-407A-B9CA-590998910E82}" type="presParOf" srcId="{D831608F-AD7A-4DF0-B626-09F43944DB31}" destId="{8C4D016C-DE33-4547-8DF0-CC839B395A99}" srcOrd="1" destOrd="0" presId="urn:microsoft.com/office/officeart/2005/8/layout/orgChart1"/>
    <dgm:cxn modelId="{7434EA8B-1FA3-4892-8D27-F3F7988027F0}" type="presParOf" srcId="{D831608F-AD7A-4DF0-B626-09F43944DB31}" destId="{7E91A91D-0730-4131-BD23-288621883D0F}" srcOrd="2" destOrd="0" presId="urn:microsoft.com/office/officeart/2005/8/layout/orgChart1"/>
    <dgm:cxn modelId="{AFE21D58-85C0-46D0-BECE-B99A16CF7F32}" type="presParOf" srcId="{37C0A3ED-56A6-4BA4-9093-2DCC56E49EA0}" destId="{F1D19596-35A4-4F56-B9E0-49FD3E3D0E90}" srcOrd="2" destOrd="0" presId="urn:microsoft.com/office/officeart/2005/8/layout/orgChart1"/>
    <dgm:cxn modelId="{8A27E207-28C5-4AAF-B7CD-D5B16EDB1142}" type="presParOf" srcId="{37C0A3ED-56A6-4BA4-9093-2DCC56E49EA0}" destId="{F656012A-FAC2-469E-8E62-7CFBD3B8B1E4}" srcOrd="3" destOrd="0" presId="urn:microsoft.com/office/officeart/2005/8/layout/orgChart1"/>
    <dgm:cxn modelId="{69EC48A5-810D-4704-867B-EF8E79E47EC3}" type="presParOf" srcId="{F656012A-FAC2-469E-8E62-7CFBD3B8B1E4}" destId="{4458AD0F-C0A0-46DB-9478-F072B12A52FC}" srcOrd="0" destOrd="0" presId="urn:microsoft.com/office/officeart/2005/8/layout/orgChart1"/>
    <dgm:cxn modelId="{5C932AD7-2352-407C-9BAF-CDCFA016FFCF}" type="presParOf" srcId="{4458AD0F-C0A0-46DB-9478-F072B12A52FC}" destId="{C76D21BB-345A-483B-BC01-BDBD7496CD37}" srcOrd="0" destOrd="0" presId="urn:microsoft.com/office/officeart/2005/8/layout/orgChart1"/>
    <dgm:cxn modelId="{650DBDD8-4449-4401-BA8B-A7D7BF857B95}" type="presParOf" srcId="{4458AD0F-C0A0-46DB-9478-F072B12A52FC}" destId="{A842ABEC-A0FD-48F0-9E3A-96594D7E1AE4}" srcOrd="1" destOrd="0" presId="urn:microsoft.com/office/officeart/2005/8/layout/orgChart1"/>
    <dgm:cxn modelId="{8C516EEE-D728-42C4-9BD1-6F35F5F3C2D4}" type="presParOf" srcId="{F656012A-FAC2-469E-8E62-7CFBD3B8B1E4}" destId="{49E9F634-DD40-4EAF-89EF-07089C153993}" srcOrd="1" destOrd="0" presId="urn:microsoft.com/office/officeart/2005/8/layout/orgChart1"/>
    <dgm:cxn modelId="{42FE0CFC-021F-4397-B25B-ACB898C98F1C}" type="presParOf" srcId="{F656012A-FAC2-469E-8E62-7CFBD3B8B1E4}" destId="{74DB8312-4631-40F3-B24D-A0E5C379D1F2}" srcOrd="2" destOrd="0" presId="urn:microsoft.com/office/officeart/2005/8/layout/orgChart1"/>
    <dgm:cxn modelId="{E125D8E2-9C4E-4CAF-8D23-8E71C970D1F8}" type="presParOf" srcId="{37C0A3ED-56A6-4BA4-9093-2DCC56E49EA0}" destId="{CC83B7D8-FFEE-44D8-BD69-4904E58DBCAC}" srcOrd="4" destOrd="0" presId="urn:microsoft.com/office/officeart/2005/8/layout/orgChart1"/>
    <dgm:cxn modelId="{7356AEF2-CE15-40DA-9E43-9A5C10FFE6B2}" type="presParOf" srcId="{37C0A3ED-56A6-4BA4-9093-2DCC56E49EA0}" destId="{DC458162-3770-4B0E-8812-F07A72329FA1}" srcOrd="5" destOrd="0" presId="urn:microsoft.com/office/officeart/2005/8/layout/orgChart1"/>
    <dgm:cxn modelId="{355DBB10-8280-44AE-8657-A5A11A4FEEAD}" type="presParOf" srcId="{DC458162-3770-4B0E-8812-F07A72329FA1}" destId="{8EE311F0-8098-47AC-AC01-DE6B102B387D}" srcOrd="0" destOrd="0" presId="urn:microsoft.com/office/officeart/2005/8/layout/orgChart1"/>
    <dgm:cxn modelId="{2BAB50CE-28AA-4420-BAA5-EC9FD62D22B7}" type="presParOf" srcId="{8EE311F0-8098-47AC-AC01-DE6B102B387D}" destId="{A41D9B4B-ED2F-4016-87B1-983A0A67FEA2}" srcOrd="0" destOrd="0" presId="urn:microsoft.com/office/officeart/2005/8/layout/orgChart1"/>
    <dgm:cxn modelId="{D02E2397-02B8-4D33-9846-2CA9ABB5658E}" type="presParOf" srcId="{8EE311F0-8098-47AC-AC01-DE6B102B387D}" destId="{822D2F66-6A8D-4A7F-97F9-CDDF983CD517}" srcOrd="1" destOrd="0" presId="urn:microsoft.com/office/officeart/2005/8/layout/orgChart1"/>
    <dgm:cxn modelId="{CF7AE0C0-B84E-4E2A-A2C2-6200391B39BA}" type="presParOf" srcId="{DC458162-3770-4B0E-8812-F07A72329FA1}" destId="{27D37C73-CBCE-49F4-94FB-67D01F021B38}" srcOrd="1" destOrd="0" presId="urn:microsoft.com/office/officeart/2005/8/layout/orgChart1"/>
    <dgm:cxn modelId="{BDA530FA-9AA3-4F8E-9AB4-EA40B0BCF3BC}" type="presParOf" srcId="{DC458162-3770-4B0E-8812-F07A72329FA1}" destId="{B66FB47A-1669-4273-8132-71B6446476E8}" srcOrd="2" destOrd="0" presId="urn:microsoft.com/office/officeart/2005/8/layout/orgChart1"/>
    <dgm:cxn modelId="{AD957FC8-4EE4-44BC-9A93-3A31E94BE92A}" type="presParOf" srcId="{37C0A3ED-56A6-4BA4-9093-2DCC56E49EA0}" destId="{B0169E67-5347-466D-9AE8-888C9357E381}" srcOrd="6" destOrd="0" presId="urn:microsoft.com/office/officeart/2005/8/layout/orgChart1"/>
    <dgm:cxn modelId="{CDB10E8A-FF30-4963-A43A-BF7A5AB00D5B}" type="presParOf" srcId="{37C0A3ED-56A6-4BA4-9093-2DCC56E49EA0}" destId="{D3C61337-2488-4BE0-BB43-7DBBD496BDF4}" srcOrd="7" destOrd="0" presId="urn:microsoft.com/office/officeart/2005/8/layout/orgChart1"/>
    <dgm:cxn modelId="{AE13A35D-9037-46DC-B43B-8BA1B2E70DC7}" type="presParOf" srcId="{D3C61337-2488-4BE0-BB43-7DBBD496BDF4}" destId="{099F319F-3FF3-43B8-9AF0-31A25753EC14}" srcOrd="0" destOrd="0" presId="urn:microsoft.com/office/officeart/2005/8/layout/orgChart1"/>
    <dgm:cxn modelId="{F74AFAAA-224B-4A23-903F-D2C32A9D43C1}" type="presParOf" srcId="{099F319F-3FF3-43B8-9AF0-31A25753EC14}" destId="{1D98C8E1-8FB3-404A-A201-E206E8FAA91F}" srcOrd="0" destOrd="0" presId="urn:microsoft.com/office/officeart/2005/8/layout/orgChart1"/>
    <dgm:cxn modelId="{75F0D186-E7A0-4DB8-BC2D-3C7C3690DD08}" type="presParOf" srcId="{099F319F-3FF3-43B8-9AF0-31A25753EC14}" destId="{3EB172D7-ED88-4631-BDD6-9345596EDBCB}" srcOrd="1" destOrd="0" presId="urn:microsoft.com/office/officeart/2005/8/layout/orgChart1"/>
    <dgm:cxn modelId="{30F7FA19-EC49-4B37-B1AB-4A5DB735DCDC}" type="presParOf" srcId="{D3C61337-2488-4BE0-BB43-7DBBD496BDF4}" destId="{31039ACD-A18A-4F44-B9CD-C74ADB60A755}" srcOrd="1" destOrd="0" presId="urn:microsoft.com/office/officeart/2005/8/layout/orgChart1"/>
    <dgm:cxn modelId="{35B9B45F-8997-463E-8F54-77184F021C29}" type="presParOf" srcId="{D3C61337-2488-4BE0-BB43-7DBBD496BDF4}" destId="{30D11F05-F214-436F-AF3B-5E3582E93C57}" srcOrd="2" destOrd="0" presId="urn:microsoft.com/office/officeart/2005/8/layout/orgChart1"/>
    <dgm:cxn modelId="{88F1DF2F-40A2-4726-A4F6-89AF61CC4EFC}" type="presParOf" srcId="{8B77696B-570F-424D-AC73-77D103B7C0FB}" destId="{262CB8A2-C87B-49DA-81B7-943AB0CAA2A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559A459-0F5E-444E-BA19-7B8125CE65DA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1256A22-752D-45B9-ABA9-98DFC1ABD3DF}">
      <dgm:prSet phldrT="[Текст]"/>
      <dgm:spPr/>
      <dgm:t>
        <a:bodyPr/>
        <a:lstStyle/>
        <a:p>
          <a:r>
            <a:rPr lang="ru-RU" dirty="0"/>
            <a:t>Грамматика</a:t>
          </a:r>
        </a:p>
      </dgm:t>
    </dgm:pt>
    <dgm:pt modelId="{1E55A53A-E4C1-489C-A12D-884E7EDED07A}" type="parTrans" cxnId="{93266D65-8EAF-4ECD-93FC-0837007A5DED}">
      <dgm:prSet/>
      <dgm:spPr/>
      <dgm:t>
        <a:bodyPr/>
        <a:lstStyle/>
        <a:p>
          <a:endParaRPr lang="ru-RU"/>
        </a:p>
      </dgm:t>
    </dgm:pt>
    <dgm:pt modelId="{1F66AF7F-3D78-4712-BE3F-CF51CB4D26DE}" type="sibTrans" cxnId="{93266D65-8EAF-4ECD-93FC-0837007A5DED}">
      <dgm:prSet/>
      <dgm:spPr/>
      <dgm:t>
        <a:bodyPr/>
        <a:lstStyle/>
        <a:p>
          <a:endParaRPr lang="ru-RU"/>
        </a:p>
      </dgm:t>
    </dgm:pt>
    <dgm:pt modelId="{340907DD-D369-4FFF-A126-E367C4748B52}">
      <dgm:prSet phldrT="[Текст]"/>
      <dgm:spPr/>
      <dgm:t>
        <a:bodyPr/>
        <a:lstStyle/>
        <a:p>
          <a:r>
            <a:rPr lang="ru-RU" dirty="0"/>
            <a:t>Словообразование</a:t>
          </a:r>
        </a:p>
      </dgm:t>
    </dgm:pt>
    <dgm:pt modelId="{60E6C041-FFE1-4920-B15B-C821D3F4C378}" type="parTrans" cxnId="{7B7113ED-443A-41F8-9385-323905516E5F}">
      <dgm:prSet/>
      <dgm:spPr/>
      <dgm:t>
        <a:bodyPr/>
        <a:lstStyle/>
        <a:p>
          <a:endParaRPr lang="ru-RU"/>
        </a:p>
      </dgm:t>
    </dgm:pt>
    <dgm:pt modelId="{D6196A03-3EA8-4A33-9DFA-42DE9CAA541E}" type="sibTrans" cxnId="{7B7113ED-443A-41F8-9385-323905516E5F}">
      <dgm:prSet/>
      <dgm:spPr/>
      <dgm:t>
        <a:bodyPr/>
        <a:lstStyle/>
        <a:p>
          <a:endParaRPr lang="ru-RU"/>
        </a:p>
      </dgm:t>
    </dgm:pt>
    <dgm:pt modelId="{0B03994F-6891-4920-B154-5BA7E3AD72E8}">
      <dgm:prSet phldrT="[Текст]"/>
      <dgm:spPr/>
      <dgm:t>
        <a:bodyPr/>
        <a:lstStyle/>
        <a:p>
          <a:r>
            <a:rPr lang="ru-RU" dirty="0"/>
            <a:t>Морфология</a:t>
          </a:r>
        </a:p>
      </dgm:t>
    </dgm:pt>
    <dgm:pt modelId="{1179646A-60F5-4D79-93AE-4FAD1A6DDE25}" type="parTrans" cxnId="{E01C9F2F-5360-4DBC-A974-1EE36EF9EC78}">
      <dgm:prSet/>
      <dgm:spPr/>
      <dgm:t>
        <a:bodyPr/>
        <a:lstStyle/>
        <a:p>
          <a:endParaRPr lang="ru-RU"/>
        </a:p>
      </dgm:t>
    </dgm:pt>
    <dgm:pt modelId="{13ABA19A-F043-483C-90D5-785BC226CA0B}" type="sibTrans" cxnId="{E01C9F2F-5360-4DBC-A974-1EE36EF9EC78}">
      <dgm:prSet/>
      <dgm:spPr/>
      <dgm:t>
        <a:bodyPr/>
        <a:lstStyle/>
        <a:p>
          <a:endParaRPr lang="ru-RU"/>
        </a:p>
      </dgm:t>
    </dgm:pt>
    <dgm:pt modelId="{9DB98575-8322-4EAA-83E4-AB133238F530}">
      <dgm:prSet phldrT="[Текст]"/>
      <dgm:spPr/>
      <dgm:t>
        <a:bodyPr/>
        <a:lstStyle/>
        <a:p>
          <a:r>
            <a:rPr lang="ru-RU" dirty="0"/>
            <a:t>Синтаксис</a:t>
          </a:r>
        </a:p>
      </dgm:t>
    </dgm:pt>
    <dgm:pt modelId="{A6EE36A5-A512-42CA-A9C3-593DEF8EA3DE}" type="parTrans" cxnId="{F845B726-E3BF-4B0B-8286-43359B4D1583}">
      <dgm:prSet/>
      <dgm:spPr/>
      <dgm:t>
        <a:bodyPr/>
        <a:lstStyle/>
        <a:p>
          <a:endParaRPr lang="ru-RU"/>
        </a:p>
      </dgm:t>
    </dgm:pt>
    <dgm:pt modelId="{786A82FE-3860-424C-83CF-5A09B5BFF281}" type="sibTrans" cxnId="{F845B726-E3BF-4B0B-8286-43359B4D1583}">
      <dgm:prSet/>
      <dgm:spPr/>
      <dgm:t>
        <a:bodyPr/>
        <a:lstStyle/>
        <a:p>
          <a:endParaRPr lang="ru-RU"/>
        </a:p>
      </dgm:t>
    </dgm:pt>
    <dgm:pt modelId="{F0E4D5FB-F6AF-4331-A516-7B98807BD8B1}" type="pres">
      <dgm:prSet presAssocID="{9559A459-0F5E-444E-BA19-7B8125CE65D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476FEC9-5A7B-4BEA-8738-06E1F962FFE8}" type="pres">
      <dgm:prSet presAssocID="{B1256A22-752D-45B9-ABA9-98DFC1ABD3DF}" presName="hierRoot1" presStyleCnt="0">
        <dgm:presLayoutVars>
          <dgm:hierBranch val="init"/>
        </dgm:presLayoutVars>
      </dgm:prSet>
      <dgm:spPr/>
    </dgm:pt>
    <dgm:pt modelId="{04406945-BB6B-4FFB-B706-A43F3CE97A12}" type="pres">
      <dgm:prSet presAssocID="{B1256A22-752D-45B9-ABA9-98DFC1ABD3DF}" presName="rootComposite1" presStyleCnt="0"/>
      <dgm:spPr/>
    </dgm:pt>
    <dgm:pt modelId="{D4BED4A1-0FA1-4010-94CF-13AAC0CE2F82}" type="pres">
      <dgm:prSet presAssocID="{B1256A22-752D-45B9-ABA9-98DFC1ABD3DF}" presName="rootText1" presStyleLbl="node0" presStyleIdx="0" presStyleCnt="1" custLinFactNeighborX="-2755" custLinFactNeighborY="-56013">
        <dgm:presLayoutVars>
          <dgm:chPref val="3"/>
        </dgm:presLayoutVars>
      </dgm:prSet>
      <dgm:spPr/>
    </dgm:pt>
    <dgm:pt modelId="{8BE5B7E5-F202-43DD-B46A-4C2406C4CEE9}" type="pres">
      <dgm:prSet presAssocID="{B1256A22-752D-45B9-ABA9-98DFC1ABD3DF}" presName="rootConnector1" presStyleLbl="node1" presStyleIdx="0" presStyleCnt="0"/>
      <dgm:spPr/>
    </dgm:pt>
    <dgm:pt modelId="{00C202FC-3861-494A-BBA9-FE61161D7DFB}" type="pres">
      <dgm:prSet presAssocID="{B1256A22-752D-45B9-ABA9-98DFC1ABD3DF}" presName="hierChild2" presStyleCnt="0"/>
      <dgm:spPr/>
    </dgm:pt>
    <dgm:pt modelId="{650F7531-2778-4A6E-AEFE-17D25709702D}" type="pres">
      <dgm:prSet presAssocID="{60E6C041-FFE1-4920-B15B-C821D3F4C378}" presName="Name37" presStyleLbl="parChTrans1D2" presStyleIdx="0" presStyleCnt="3"/>
      <dgm:spPr/>
    </dgm:pt>
    <dgm:pt modelId="{4E4E2B0B-89BF-4552-BC8C-9136A6ABF1F8}" type="pres">
      <dgm:prSet presAssocID="{340907DD-D369-4FFF-A126-E367C4748B52}" presName="hierRoot2" presStyleCnt="0">
        <dgm:presLayoutVars>
          <dgm:hierBranch val="init"/>
        </dgm:presLayoutVars>
      </dgm:prSet>
      <dgm:spPr/>
    </dgm:pt>
    <dgm:pt modelId="{3E6D7874-DB62-44CA-90C8-24D6F6F69DF7}" type="pres">
      <dgm:prSet presAssocID="{340907DD-D369-4FFF-A126-E367C4748B52}" presName="rootComposite" presStyleCnt="0"/>
      <dgm:spPr/>
    </dgm:pt>
    <dgm:pt modelId="{CB930A10-EAEB-444D-A42C-924B71CB08BF}" type="pres">
      <dgm:prSet presAssocID="{340907DD-D369-4FFF-A126-E367C4748B52}" presName="rootText" presStyleLbl="node2" presStyleIdx="0" presStyleCnt="3">
        <dgm:presLayoutVars>
          <dgm:chPref val="3"/>
        </dgm:presLayoutVars>
      </dgm:prSet>
      <dgm:spPr/>
    </dgm:pt>
    <dgm:pt modelId="{DB2F00A4-01E1-4AC8-BAA9-6A95EB8B917B}" type="pres">
      <dgm:prSet presAssocID="{340907DD-D369-4FFF-A126-E367C4748B52}" presName="rootConnector" presStyleLbl="node2" presStyleIdx="0" presStyleCnt="3"/>
      <dgm:spPr/>
    </dgm:pt>
    <dgm:pt modelId="{FF299ADA-85CD-42D8-A99C-C67EE1A0152C}" type="pres">
      <dgm:prSet presAssocID="{340907DD-D369-4FFF-A126-E367C4748B52}" presName="hierChild4" presStyleCnt="0"/>
      <dgm:spPr/>
    </dgm:pt>
    <dgm:pt modelId="{F9290520-5CEE-40FD-A121-F8C3E8F5A10F}" type="pres">
      <dgm:prSet presAssocID="{340907DD-D369-4FFF-A126-E367C4748B52}" presName="hierChild5" presStyleCnt="0"/>
      <dgm:spPr/>
    </dgm:pt>
    <dgm:pt modelId="{5AE5DE5E-3770-493A-8994-5BD5E7BDF314}" type="pres">
      <dgm:prSet presAssocID="{1179646A-60F5-4D79-93AE-4FAD1A6DDE25}" presName="Name37" presStyleLbl="parChTrans1D2" presStyleIdx="1" presStyleCnt="3"/>
      <dgm:spPr/>
    </dgm:pt>
    <dgm:pt modelId="{2FEAC731-6D5D-4494-868B-0688D711F77C}" type="pres">
      <dgm:prSet presAssocID="{0B03994F-6891-4920-B154-5BA7E3AD72E8}" presName="hierRoot2" presStyleCnt="0">
        <dgm:presLayoutVars>
          <dgm:hierBranch val="init"/>
        </dgm:presLayoutVars>
      </dgm:prSet>
      <dgm:spPr/>
    </dgm:pt>
    <dgm:pt modelId="{8F292189-2F94-4B91-BCFA-0C5FE2E03BCC}" type="pres">
      <dgm:prSet presAssocID="{0B03994F-6891-4920-B154-5BA7E3AD72E8}" presName="rootComposite" presStyleCnt="0"/>
      <dgm:spPr/>
    </dgm:pt>
    <dgm:pt modelId="{52918288-AF30-46A3-A5F9-442EBCA17969}" type="pres">
      <dgm:prSet presAssocID="{0B03994F-6891-4920-B154-5BA7E3AD72E8}" presName="rootText" presStyleLbl="node2" presStyleIdx="1" presStyleCnt="3" custLinFactNeighborX="-2755" custLinFactNeighborY="-3220">
        <dgm:presLayoutVars>
          <dgm:chPref val="3"/>
        </dgm:presLayoutVars>
      </dgm:prSet>
      <dgm:spPr/>
    </dgm:pt>
    <dgm:pt modelId="{8D878084-9F1D-433D-AF6B-CB9286A2321E}" type="pres">
      <dgm:prSet presAssocID="{0B03994F-6891-4920-B154-5BA7E3AD72E8}" presName="rootConnector" presStyleLbl="node2" presStyleIdx="1" presStyleCnt="3"/>
      <dgm:spPr/>
    </dgm:pt>
    <dgm:pt modelId="{60188CD0-BD2E-453C-9DD5-17B84FD9F121}" type="pres">
      <dgm:prSet presAssocID="{0B03994F-6891-4920-B154-5BA7E3AD72E8}" presName="hierChild4" presStyleCnt="0"/>
      <dgm:spPr/>
    </dgm:pt>
    <dgm:pt modelId="{EA1A12ED-DCCB-4EC3-B81F-E9D4BE5773C3}" type="pres">
      <dgm:prSet presAssocID="{0B03994F-6891-4920-B154-5BA7E3AD72E8}" presName="hierChild5" presStyleCnt="0"/>
      <dgm:spPr/>
    </dgm:pt>
    <dgm:pt modelId="{8AA9E718-5CE6-4EA9-8F25-501236FB7949}" type="pres">
      <dgm:prSet presAssocID="{A6EE36A5-A512-42CA-A9C3-593DEF8EA3DE}" presName="Name37" presStyleLbl="parChTrans1D2" presStyleIdx="2" presStyleCnt="3"/>
      <dgm:spPr/>
    </dgm:pt>
    <dgm:pt modelId="{F2640C97-52CE-4828-AA8A-6C4D8B83493E}" type="pres">
      <dgm:prSet presAssocID="{9DB98575-8322-4EAA-83E4-AB133238F530}" presName="hierRoot2" presStyleCnt="0">
        <dgm:presLayoutVars>
          <dgm:hierBranch val="init"/>
        </dgm:presLayoutVars>
      </dgm:prSet>
      <dgm:spPr/>
    </dgm:pt>
    <dgm:pt modelId="{E8877041-2B0D-4F3B-AC62-8D4B26BF1BCB}" type="pres">
      <dgm:prSet presAssocID="{9DB98575-8322-4EAA-83E4-AB133238F530}" presName="rootComposite" presStyleCnt="0"/>
      <dgm:spPr/>
    </dgm:pt>
    <dgm:pt modelId="{3142C581-EDAF-4DB3-8CE7-1B808AB68AD0}" type="pres">
      <dgm:prSet presAssocID="{9DB98575-8322-4EAA-83E4-AB133238F530}" presName="rootText" presStyleLbl="node2" presStyleIdx="2" presStyleCnt="3">
        <dgm:presLayoutVars>
          <dgm:chPref val="3"/>
        </dgm:presLayoutVars>
      </dgm:prSet>
      <dgm:spPr/>
    </dgm:pt>
    <dgm:pt modelId="{DCACE9C6-7869-40D4-8385-1A7FDFE826F6}" type="pres">
      <dgm:prSet presAssocID="{9DB98575-8322-4EAA-83E4-AB133238F530}" presName="rootConnector" presStyleLbl="node2" presStyleIdx="2" presStyleCnt="3"/>
      <dgm:spPr/>
    </dgm:pt>
    <dgm:pt modelId="{43051122-B03E-4F61-8759-DB896226254D}" type="pres">
      <dgm:prSet presAssocID="{9DB98575-8322-4EAA-83E4-AB133238F530}" presName="hierChild4" presStyleCnt="0"/>
      <dgm:spPr/>
    </dgm:pt>
    <dgm:pt modelId="{34A0E3B6-13FC-4808-9D76-C6DE4267EE7F}" type="pres">
      <dgm:prSet presAssocID="{9DB98575-8322-4EAA-83E4-AB133238F530}" presName="hierChild5" presStyleCnt="0"/>
      <dgm:spPr/>
    </dgm:pt>
    <dgm:pt modelId="{25323419-71FE-4402-8FCA-B2E1DC819D60}" type="pres">
      <dgm:prSet presAssocID="{B1256A22-752D-45B9-ABA9-98DFC1ABD3DF}" presName="hierChild3" presStyleCnt="0"/>
      <dgm:spPr/>
    </dgm:pt>
  </dgm:ptLst>
  <dgm:cxnLst>
    <dgm:cxn modelId="{6FD1EE08-EA7F-47F7-A0BD-77190C837CB9}" type="presOf" srcId="{B1256A22-752D-45B9-ABA9-98DFC1ABD3DF}" destId="{8BE5B7E5-F202-43DD-B46A-4C2406C4CEE9}" srcOrd="1" destOrd="0" presId="urn:microsoft.com/office/officeart/2005/8/layout/orgChart1"/>
    <dgm:cxn modelId="{699FBA20-401D-40A8-855D-4EF83305F52C}" type="presOf" srcId="{9DB98575-8322-4EAA-83E4-AB133238F530}" destId="{3142C581-EDAF-4DB3-8CE7-1B808AB68AD0}" srcOrd="0" destOrd="0" presId="urn:microsoft.com/office/officeart/2005/8/layout/orgChart1"/>
    <dgm:cxn modelId="{109CE824-2406-4B78-B922-2067AE178686}" type="presOf" srcId="{0B03994F-6891-4920-B154-5BA7E3AD72E8}" destId="{52918288-AF30-46A3-A5F9-442EBCA17969}" srcOrd="0" destOrd="0" presId="urn:microsoft.com/office/officeart/2005/8/layout/orgChart1"/>
    <dgm:cxn modelId="{F845B726-E3BF-4B0B-8286-43359B4D1583}" srcId="{B1256A22-752D-45B9-ABA9-98DFC1ABD3DF}" destId="{9DB98575-8322-4EAA-83E4-AB133238F530}" srcOrd="2" destOrd="0" parTransId="{A6EE36A5-A512-42CA-A9C3-593DEF8EA3DE}" sibTransId="{786A82FE-3860-424C-83CF-5A09B5BFF281}"/>
    <dgm:cxn modelId="{E01C9F2F-5360-4DBC-A974-1EE36EF9EC78}" srcId="{B1256A22-752D-45B9-ABA9-98DFC1ABD3DF}" destId="{0B03994F-6891-4920-B154-5BA7E3AD72E8}" srcOrd="1" destOrd="0" parTransId="{1179646A-60F5-4D79-93AE-4FAD1A6DDE25}" sibTransId="{13ABA19A-F043-483C-90D5-785BC226CA0B}"/>
    <dgm:cxn modelId="{93266D65-8EAF-4ECD-93FC-0837007A5DED}" srcId="{9559A459-0F5E-444E-BA19-7B8125CE65DA}" destId="{B1256A22-752D-45B9-ABA9-98DFC1ABD3DF}" srcOrd="0" destOrd="0" parTransId="{1E55A53A-E4C1-489C-A12D-884E7EDED07A}" sibTransId="{1F66AF7F-3D78-4712-BE3F-CF51CB4D26DE}"/>
    <dgm:cxn modelId="{8A7D917C-1715-447A-B46B-EE3DC472C384}" type="presOf" srcId="{340907DD-D369-4FFF-A126-E367C4748B52}" destId="{DB2F00A4-01E1-4AC8-BAA9-6A95EB8B917B}" srcOrd="1" destOrd="0" presId="urn:microsoft.com/office/officeart/2005/8/layout/orgChart1"/>
    <dgm:cxn modelId="{1964A58B-1877-4A3B-83DF-D9AE4F1CB2B4}" type="presOf" srcId="{A6EE36A5-A512-42CA-A9C3-593DEF8EA3DE}" destId="{8AA9E718-5CE6-4EA9-8F25-501236FB7949}" srcOrd="0" destOrd="0" presId="urn:microsoft.com/office/officeart/2005/8/layout/orgChart1"/>
    <dgm:cxn modelId="{F0A7F78C-2FAC-4BE5-A4DA-BAA8692EA367}" type="presOf" srcId="{0B03994F-6891-4920-B154-5BA7E3AD72E8}" destId="{8D878084-9F1D-433D-AF6B-CB9286A2321E}" srcOrd="1" destOrd="0" presId="urn:microsoft.com/office/officeart/2005/8/layout/orgChart1"/>
    <dgm:cxn modelId="{4FD85498-73F3-4EAB-9731-DF77BB9D3679}" type="presOf" srcId="{60E6C041-FFE1-4920-B15B-C821D3F4C378}" destId="{650F7531-2778-4A6E-AEFE-17D25709702D}" srcOrd="0" destOrd="0" presId="urn:microsoft.com/office/officeart/2005/8/layout/orgChart1"/>
    <dgm:cxn modelId="{FF7BF298-F1F2-4FBF-A7D6-3A86051EA6E6}" type="presOf" srcId="{340907DD-D369-4FFF-A126-E367C4748B52}" destId="{CB930A10-EAEB-444D-A42C-924B71CB08BF}" srcOrd="0" destOrd="0" presId="urn:microsoft.com/office/officeart/2005/8/layout/orgChart1"/>
    <dgm:cxn modelId="{ADFD5499-354D-436D-B16F-1D8D680CA0C2}" type="presOf" srcId="{1179646A-60F5-4D79-93AE-4FAD1A6DDE25}" destId="{5AE5DE5E-3770-493A-8994-5BD5E7BDF314}" srcOrd="0" destOrd="0" presId="urn:microsoft.com/office/officeart/2005/8/layout/orgChart1"/>
    <dgm:cxn modelId="{CAF255B4-41F1-4183-83C7-C4B79130D9E7}" type="presOf" srcId="{9DB98575-8322-4EAA-83E4-AB133238F530}" destId="{DCACE9C6-7869-40D4-8385-1A7FDFE826F6}" srcOrd="1" destOrd="0" presId="urn:microsoft.com/office/officeart/2005/8/layout/orgChart1"/>
    <dgm:cxn modelId="{CE49E4C9-1EA6-4D51-9DD8-D12A193F84D3}" type="presOf" srcId="{9559A459-0F5E-444E-BA19-7B8125CE65DA}" destId="{F0E4D5FB-F6AF-4331-A516-7B98807BD8B1}" srcOrd="0" destOrd="0" presId="urn:microsoft.com/office/officeart/2005/8/layout/orgChart1"/>
    <dgm:cxn modelId="{FE2C00E8-1BFD-46FC-83B7-1F898CCE6651}" type="presOf" srcId="{B1256A22-752D-45B9-ABA9-98DFC1ABD3DF}" destId="{D4BED4A1-0FA1-4010-94CF-13AAC0CE2F82}" srcOrd="0" destOrd="0" presId="urn:microsoft.com/office/officeart/2005/8/layout/orgChart1"/>
    <dgm:cxn modelId="{7B7113ED-443A-41F8-9385-323905516E5F}" srcId="{B1256A22-752D-45B9-ABA9-98DFC1ABD3DF}" destId="{340907DD-D369-4FFF-A126-E367C4748B52}" srcOrd="0" destOrd="0" parTransId="{60E6C041-FFE1-4920-B15B-C821D3F4C378}" sibTransId="{D6196A03-3EA8-4A33-9DFA-42DE9CAA541E}"/>
    <dgm:cxn modelId="{BC8ACAE0-4392-4DBC-A6D5-334C5BBBC0F2}" type="presParOf" srcId="{F0E4D5FB-F6AF-4331-A516-7B98807BD8B1}" destId="{B476FEC9-5A7B-4BEA-8738-06E1F962FFE8}" srcOrd="0" destOrd="0" presId="urn:microsoft.com/office/officeart/2005/8/layout/orgChart1"/>
    <dgm:cxn modelId="{B0B26464-195A-49EF-BC47-8F72664E370F}" type="presParOf" srcId="{B476FEC9-5A7B-4BEA-8738-06E1F962FFE8}" destId="{04406945-BB6B-4FFB-B706-A43F3CE97A12}" srcOrd="0" destOrd="0" presId="urn:microsoft.com/office/officeart/2005/8/layout/orgChart1"/>
    <dgm:cxn modelId="{0C8EE259-5285-4002-BBF1-3674CEB25DD6}" type="presParOf" srcId="{04406945-BB6B-4FFB-B706-A43F3CE97A12}" destId="{D4BED4A1-0FA1-4010-94CF-13AAC0CE2F82}" srcOrd="0" destOrd="0" presId="urn:microsoft.com/office/officeart/2005/8/layout/orgChart1"/>
    <dgm:cxn modelId="{42250874-0EB1-406E-A7B5-6045A4A61152}" type="presParOf" srcId="{04406945-BB6B-4FFB-B706-A43F3CE97A12}" destId="{8BE5B7E5-F202-43DD-B46A-4C2406C4CEE9}" srcOrd="1" destOrd="0" presId="urn:microsoft.com/office/officeart/2005/8/layout/orgChart1"/>
    <dgm:cxn modelId="{6919C02B-C74E-49E7-8460-CCCB1F6EB145}" type="presParOf" srcId="{B476FEC9-5A7B-4BEA-8738-06E1F962FFE8}" destId="{00C202FC-3861-494A-BBA9-FE61161D7DFB}" srcOrd="1" destOrd="0" presId="urn:microsoft.com/office/officeart/2005/8/layout/orgChart1"/>
    <dgm:cxn modelId="{2613AA7B-4DED-4BC1-A936-96D3123F7DF1}" type="presParOf" srcId="{00C202FC-3861-494A-BBA9-FE61161D7DFB}" destId="{650F7531-2778-4A6E-AEFE-17D25709702D}" srcOrd="0" destOrd="0" presId="urn:microsoft.com/office/officeart/2005/8/layout/orgChart1"/>
    <dgm:cxn modelId="{056D88E7-F0C3-4ADD-A939-88EA8A0A54BC}" type="presParOf" srcId="{00C202FC-3861-494A-BBA9-FE61161D7DFB}" destId="{4E4E2B0B-89BF-4552-BC8C-9136A6ABF1F8}" srcOrd="1" destOrd="0" presId="urn:microsoft.com/office/officeart/2005/8/layout/orgChart1"/>
    <dgm:cxn modelId="{501A0B68-36DD-4329-BAE0-EA2C9DF21BCC}" type="presParOf" srcId="{4E4E2B0B-89BF-4552-BC8C-9136A6ABF1F8}" destId="{3E6D7874-DB62-44CA-90C8-24D6F6F69DF7}" srcOrd="0" destOrd="0" presId="urn:microsoft.com/office/officeart/2005/8/layout/orgChart1"/>
    <dgm:cxn modelId="{376B87BE-1216-499E-948D-1933B75DFF3F}" type="presParOf" srcId="{3E6D7874-DB62-44CA-90C8-24D6F6F69DF7}" destId="{CB930A10-EAEB-444D-A42C-924B71CB08BF}" srcOrd="0" destOrd="0" presId="urn:microsoft.com/office/officeart/2005/8/layout/orgChart1"/>
    <dgm:cxn modelId="{B7C027E9-15C6-4925-83AA-F60E1DEA2CA8}" type="presParOf" srcId="{3E6D7874-DB62-44CA-90C8-24D6F6F69DF7}" destId="{DB2F00A4-01E1-4AC8-BAA9-6A95EB8B917B}" srcOrd="1" destOrd="0" presId="urn:microsoft.com/office/officeart/2005/8/layout/orgChart1"/>
    <dgm:cxn modelId="{0463F281-D1A0-4C3D-859A-7DD2D49D15A7}" type="presParOf" srcId="{4E4E2B0B-89BF-4552-BC8C-9136A6ABF1F8}" destId="{FF299ADA-85CD-42D8-A99C-C67EE1A0152C}" srcOrd="1" destOrd="0" presId="urn:microsoft.com/office/officeart/2005/8/layout/orgChart1"/>
    <dgm:cxn modelId="{66047DA8-B797-4085-8D4C-448493208EBC}" type="presParOf" srcId="{4E4E2B0B-89BF-4552-BC8C-9136A6ABF1F8}" destId="{F9290520-5CEE-40FD-A121-F8C3E8F5A10F}" srcOrd="2" destOrd="0" presId="urn:microsoft.com/office/officeart/2005/8/layout/orgChart1"/>
    <dgm:cxn modelId="{DACAC4CA-E305-49EE-9B97-BC09C48D172A}" type="presParOf" srcId="{00C202FC-3861-494A-BBA9-FE61161D7DFB}" destId="{5AE5DE5E-3770-493A-8994-5BD5E7BDF314}" srcOrd="2" destOrd="0" presId="urn:microsoft.com/office/officeart/2005/8/layout/orgChart1"/>
    <dgm:cxn modelId="{5DC800B2-68BA-4F87-8A91-06808A6CEEE4}" type="presParOf" srcId="{00C202FC-3861-494A-BBA9-FE61161D7DFB}" destId="{2FEAC731-6D5D-4494-868B-0688D711F77C}" srcOrd="3" destOrd="0" presId="urn:microsoft.com/office/officeart/2005/8/layout/orgChart1"/>
    <dgm:cxn modelId="{B08E1973-4ABD-4DF2-87E8-7225678191FC}" type="presParOf" srcId="{2FEAC731-6D5D-4494-868B-0688D711F77C}" destId="{8F292189-2F94-4B91-BCFA-0C5FE2E03BCC}" srcOrd="0" destOrd="0" presId="urn:microsoft.com/office/officeart/2005/8/layout/orgChart1"/>
    <dgm:cxn modelId="{6969E0F8-F572-4B86-B3F0-DA99B5A3219D}" type="presParOf" srcId="{8F292189-2F94-4B91-BCFA-0C5FE2E03BCC}" destId="{52918288-AF30-46A3-A5F9-442EBCA17969}" srcOrd="0" destOrd="0" presId="urn:microsoft.com/office/officeart/2005/8/layout/orgChart1"/>
    <dgm:cxn modelId="{A0931275-95F2-4C02-B0CC-02D62D9B9E0D}" type="presParOf" srcId="{8F292189-2F94-4B91-BCFA-0C5FE2E03BCC}" destId="{8D878084-9F1D-433D-AF6B-CB9286A2321E}" srcOrd="1" destOrd="0" presId="urn:microsoft.com/office/officeart/2005/8/layout/orgChart1"/>
    <dgm:cxn modelId="{2EEAD8BF-5AAB-4BD0-A8BA-8CB3FD368388}" type="presParOf" srcId="{2FEAC731-6D5D-4494-868B-0688D711F77C}" destId="{60188CD0-BD2E-453C-9DD5-17B84FD9F121}" srcOrd="1" destOrd="0" presId="urn:microsoft.com/office/officeart/2005/8/layout/orgChart1"/>
    <dgm:cxn modelId="{30F9F421-5D36-4D5F-B110-3A12190C3944}" type="presParOf" srcId="{2FEAC731-6D5D-4494-868B-0688D711F77C}" destId="{EA1A12ED-DCCB-4EC3-B81F-E9D4BE5773C3}" srcOrd="2" destOrd="0" presId="urn:microsoft.com/office/officeart/2005/8/layout/orgChart1"/>
    <dgm:cxn modelId="{A185A5F9-67BE-46E5-ADB9-DAB858F7D97C}" type="presParOf" srcId="{00C202FC-3861-494A-BBA9-FE61161D7DFB}" destId="{8AA9E718-5CE6-4EA9-8F25-501236FB7949}" srcOrd="4" destOrd="0" presId="urn:microsoft.com/office/officeart/2005/8/layout/orgChart1"/>
    <dgm:cxn modelId="{60E04A46-D156-4BFA-96B3-ED4996548AEE}" type="presParOf" srcId="{00C202FC-3861-494A-BBA9-FE61161D7DFB}" destId="{F2640C97-52CE-4828-AA8A-6C4D8B83493E}" srcOrd="5" destOrd="0" presId="urn:microsoft.com/office/officeart/2005/8/layout/orgChart1"/>
    <dgm:cxn modelId="{3FF875A3-9897-4D2A-97F2-D017A1101CE1}" type="presParOf" srcId="{F2640C97-52CE-4828-AA8A-6C4D8B83493E}" destId="{E8877041-2B0D-4F3B-AC62-8D4B26BF1BCB}" srcOrd="0" destOrd="0" presId="urn:microsoft.com/office/officeart/2005/8/layout/orgChart1"/>
    <dgm:cxn modelId="{BC7502B1-3457-4184-A52F-D70818921EAC}" type="presParOf" srcId="{E8877041-2B0D-4F3B-AC62-8D4B26BF1BCB}" destId="{3142C581-EDAF-4DB3-8CE7-1B808AB68AD0}" srcOrd="0" destOrd="0" presId="urn:microsoft.com/office/officeart/2005/8/layout/orgChart1"/>
    <dgm:cxn modelId="{9AA80C83-E28D-4D4C-AC46-E584BF63856E}" type="presParOf" srcId="{E8877041-2B0D-4F3B-AC62-8D4B26BF1BCB}" destId="{DCACE9C6-7869-40D4-8385-1A7FDFE826F6}" srcOrd="1" destOrd="0" presId="urn:microsoft.com/office/officeart/2005/8/layout/orgChart1"/>
    <dgm:cxn modelId="{35215BD4-AA01-42FA-A306-0380E6EC4E15}" type="presParOf" srcId="{F2640C97-52CE-4828-AA8A-6C4D8B83493E}" destId="{43051122-B03E-4F61-8759-DB896226254D}" srcOrd="1" destOrd="0" presId="urn:microsoft.com/office/officeart/2005/8/layout/orgChart1"/>
    <dgm:cxn modelId="{CD964CBE-DF18-4201-90B8-199B9BF6F618}" type="presParOf" srcId="{F2640C97-52CE-4828-AA8A-6C4D8B83493E}" destId="{34A0E3B6-13FC-4808-9D76-C6DE4267EE7F}" srcOrd="2" destOrd="0" presId="urn:microsoft.com/office/officeart/2005/8/layout/orgChart1"/>
    <dgm:cxn modelId="{0807E980-BE6E-4C6E-91C5-0CE2F4EBEDC4}" type="presParOf" srcId="{B476FEC9-5A7B-4BEA-8738-06E1F962FFE8}" destId="{25323419-71FE-4402-8FCA-B2E1DC819D6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C73AD27-3BE0-423D-B2AD-9521EB611527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75AB73F-7EE8-473B-97AA-D5E50C2E004E}">
      <dgm:prSet phldrT="[Текст]"/>
      <dgm:spPr/>
      <dgm:t>
        <a:bodyPr/>
        <a:lstStyle/>
        <a:p>
          <a:r>
            <a:rPr lang="ru-RU" dirty="0"/>
            <a:t>Звуковая культура речи</a:t>
          </a:r>
        </a:p>
      </dgm:t>
    </dgm:pt>
    <dgm:pt modelId="{78EC9D53-E862-421E-8FE3-34AE89E57C99}" type="parTrans" cxnId="{E9CAD482-11B7-4ECE-B707-7FB231621B21}">
      <dgm:prSet/>
      <dgm:spPr/>
      <dgm:t>
        <a:bodyPr/>
        <a:lstStyle/>
        <a:p>
          <a:endParaRPr lang="ru-RU"/>
        </a:p>
      </dgm:t>
    </dgm:pt>
    <dgm:pt modelId="{CC86EF9E-B4C4-4F78-BA38-378B00ACD1AB}" type="sibTrans" cxnId="{E9CAD482-11B7-4ECE-B707-7FB231621B21}">
      <dgm:prSet/>
      <dgm:spPr/>
      <dgm:t>
        <a:bodyPr/>
        <a:lstStyle/>
        <a:p>
          <a:endParaRPr lang="ru-RU"/>
        </a:p>
      </dgm:t>
    </dgm:pt>
    <dgm:pt modelId="{BADEF727-3291-4488-9A9F-D2E22A1E8341}" type="asst">
      <dgm:prSet phldrT="[Текст]"/>
      <dgm:spPr/>
      <dgm:t>
        <a:bodyPr/>
        <a:lstStyle/>
        <a:p>
          <a:r>
            <a:rPr lang="ru-RU" dirty="0"/>
            <a:t>Фонетическая правильность речи</a:t>
          </a:r>
        </a:p>
      </dgm:t>
    </dgm:pt>
    <dgm:pt modelId="{7447E097-8F0E-453F-A52C-997156A53C28}" type="parTrans" cxnId="{E65B84D3-E5C8-41B5-AA69-FA27E4792543}">
      <dgm:prSet/>
      <dgm:spPr/>
      <dgm:t>
        <a:bodyPr/>
        <a:lstStyle/>
        <a:p>
          <a:endParaRPr lang="ru-RU"/>
        </a:p>
      </dgm:t>
    </dgm:pt>
    <dgm:pt modelId="{7762F12D-C0F4-40D4-9CCA-7EE1B68C41EB}" type="sibTrans" cxnId="{E65B84D3-E5C8-41B5-AA69-FA27E4792543}">
      <dgm:prSet/>
      <dgm:spPr/>
      <dgm:t>
        <a:bodyPr/>
        <a:lstStyle/>
        <a:p>
          <a:endParaRPr lang="ru-RU"/>
        </a:p>
      </dgm:t>
    </dgm:pt>
    <dgm:pt modelId="{45784919-9BC2-4AA9-B368-EBEE9A81CC40}">
      <dgm:prSet phldrT="[Текст]"/>
      <dgm:spPr/>
      <dgm:t>
        <a:bodyPr/>
        <a:lstStyle/>
        <a:p>
          <a:r>
            <a:rPr lang="ru-RU" dirty="0"/>
            <a:t>Орфоэпическая правильность речи</a:t>
          </a:r>
        </a:p>
      </dgm:t>
    </dgm:pt>
    <dgm:pt modelId="{62206832-033F-4B29-8D92-779177E5CA69}" type="parTrans" cxnId="{F6F5FE19-29A6-44AE-B2BF-67ADD91B4A60}">
      <dgm:prSet/>
      <dgm:spPr/>
      <dgm:t>
        <a:bodyPr/>
        <a:lstStyle/>
        <a:p>
          <a:endParaRPr lang="ru-RU"/>
        </a:p>
      </dgm:t>
    </dgm:pt>
    <dgm:pt modelId="{2FF12B21-7917-4354-97D8-802C2B5B174B}" type="sibTrans" cxnId="{F6F5FE19-29A6-44AE-B2BF-67ADD91B4A60}">
      <dgm:prSet/>
      <dgm:spPr/>
      <dgm:t>
        <a:bodyPr/>
        <a:lstStyle/>
        <a:p>
          <a:endParaRPr lang="ru-RU"/>
        </a:p>
      </dgm:t>
    </dgm:pt>
    <dgm:pt modelId="{42A41CAC-42B1-4FD5-859E-7A625228D595}">
      <dgm:prSet phldrT="[Текст]"/>
      <dgm:spPr/>
      <dgm:t>
        <a:bodyPr/>
        <a:lstStyle/>
        <a:p>
          <a:r>
            <a:rPr lang="ru-RU" dirty="0"/>
            <a:t>Выразительность</a:t>
          </a:r>
        </a:p>
      </dgm:t>
    </dgm:pt>
    <dgm:pt modelId="{B21244E9-35BF-408F-B06D-F646B109CF0B}" type="parTrans" cxnId="{E7CA1EEE-87AF-4EF2-A31B-B094C0D54DB0}">
      <dgm:prSet/>
      <dgm:spPr/>
      <dgm:t>
        <a:bodyPr/>
        <a:lstStyle/>
        <a:p>
          <a:endParaRPr lang="ru-RU"/>
        </a:p>
      </dgm:t>
    </dgm:pt>
    <dgm:pt modelId="{DA444F26-5F0F-43DB-9C6D-23AF4031AE10}" type="sibTrans" cxnId="{E7CA1EEE-87AF-4EF2-A31B-B094C0D54DB0}">
      <dgm:prSet/>
      <dgm:spPr/>
      <dgm:t>
        <a:bodyPr/>
        <a:lstStyle/>
        <a:p>
          <a:endParaRPr lang="ru-RU"/>
        </a:p>
      </dgm:t>
    </dgm:pt>
    <dgm:pt modelId="{EDDD7BC7-B368-4141-A6C7-9C23B5BA210E}">
      <dgm:prSet phldrT="[Текст]"/>
      <dgm:spPr/>
      <dgm:t>
        <a:bodyPr/>
        <a:lstStyle/>
        <a:p>
          <a:r>
            <a:rPr lang="ru-RU" dirty="0"/>
            <a:t>Четкая дикция</a:t>
          </a:r>
        </a:p>
      </dgm:t>
    </dgm:pt>
    <dgm:pt modelId="{3F10D481-A0D9-4E3F-9CD3-92072AA5EC60}" type="parTrans" cxnId="{40354652-67CD-40C6-9B79-B67E9A09D7E2}">
      <dgm:prSet/>
      <dgm:spPr/>
      <dgm:t>
        <a:bodyPr/>
        <a:lstStyle/>
        <a:p>
          <a:endParaRPr lang="ru-RU"/>
        </a:p>
      </dgm:t>
    </dgm:pt>
    <dgm:pt modelId="{66E79307-F103-41C1-880F-133EE0F72B9E}" type="sibTrans" cxnId="{40354652-67CD-40C6-9B79-B67E9A09D7E2}">
      <dgm:prSet/>
      <dgm:spPr/>
      <dgm:t>
        <a:bodyPr/>
        <a:lstStyle/>
        <a:p>
          <a:endParaRPr lang="ru-RU"/>
        </a:p>
      </dgm:t>
    </dgm:pt>
    <dgm:pt modelId="{ADA989DC-9864-4265-B788-6EE59E890782}" type="pres">
      <dgm:prSet presAssocID="{BC73AD27-3BE0-423D-B2AD-9521EB61152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4F368370-0CBB-4D85-8133-28088A4AA370}" type="pres">
      <dgm:prSet presAssocID="{275AB73F-7EE8-473B-97AA-D5E50C2E004E}" presName="hierRoot1" presStyleCnt="0">
        <dgm:presLayoutVars>
          <dgm:hierBranch val="init"/>
        </dgm:presLayoutVars>
      </dgm:prSet>
      <dgm:spPr/>
    </dgm:pt>
    <dgm:pt modelId="{34D832D1-FBD7-4956-8353-E5402D8E6323}" type="pres">
      <dgm:prSet presAssocID="{275AB73F-7EE8-473B-97AA-D5E50C2E004E}" presName="rootComposite1" presStyleCnt="0"/>
      <dgm:spPr/>
    </dgm:pt>
    <dgm:pt modelId="{2C53A0CE-5CF4-4E8F-A0BA-17DDDC73EC22}" type="pres">
      <dgm:prSet presAssocID="{275AB73F-7EE8-473B-97AA-D5E50C2E004E}" presName="rootText1" presStyleLbl="node0" presStyleIdx="0" presStyleCnt="1">
        <dgm:presLayoutVars>
          <dgm:chPref val="3"/>
        </dgm:presLayoutVars>
      </dgm:prSet>
      <dgm:spPr/>
    </dgm:pt>
    <dgm:pt modelId="{47819621-0815-4B82-BCC6-F0A3745E8C87}" type="pres">
      <dgm:prSet presAssocID="{275AB73F-7EE8-473B-97AA-D5E50C2E004E}" presName="rootConnector1" presStyleLbl="node1" presStyleIdx="0" presStyleCnt="0"/>
      <dgm:spPr/>
    </dgm:pt>
    <dgm:pt modelId="{097C3077-77A5-4E20-B6C7-82005C33ADF1}" type="pres">
      <dgm:prSet presAssocID="{275AB73F-7EE8-473B-97AA-D5E50C2E004E}" presName="hierChild2" presStyleCnt="0"/>
      <dgm:spPr/>
    </dgm:pt>
    <dgm:pt modelId="{0D11F93C-21A1-495C-8A21-371DDE04F24F}" type="pres">
      <dgm:prSet presAssocID="{62206832-033F-4B29-8D92-779177E5CA69}" presName="Name37" presStyleLbl="parChTrans1D2" presStyleIdx="0" presStyleCnt="4"/>
      <dgm:spPr/>
    </dgm:pt>
    <dgm:pt modelId="{78B54C50-1D5C-412D-95B2-FFCD71AD0D08}" type="pres">
      <dgm:prSet presAssocID="{45784919-9BC2-4AA9-B368-EBEE9A81CC40}" presName="hierRoot2" presStyleCnt="0">
        <dgm:presLayoutVars>
          <dgm:hierBranch val="init"/>
        </dgm:presLayoutVars>
      </dgm:prSet>
      <dgm:spPr/>
    </dgm:pt>
    <dgm:pt modelId="{D7F8C286-743D-40F5-AE23-5165B65A12D9}" type="pres">
      <dgm:prSet presAssocID="{45784919-9BC2-4AA9-B368-EBEE9A81CC40}" presName="rootComposite" presStyleCnt="0"/>
      <dgm:spPr/>
    </dgm:pt>
    <dgm:pt modelId="{CC75109B-5A5A-4A84-85A2-D22C52493052}" type="pres">
      <dgm:prSet presAssocID="{45784919-9BC2-4AA9-B368-EBEE9A81CC40}" presName="rootText" presStyleLbl="node2" presStyleIdx="0" presStyleCnt="3">
        <dgm:presLayoutVars>
          <dgm:chPref val="3"/>
        </dgm:presLayoutVars>
      </dgm:prSet>
      <dgm:spPr/>
    </dgm:pt>
    <dgm:pt modelId="{275D42A8-F603-481A-A8FB-568AE633D226}" type="pres">
      <dgm:prSet presAssocID="{45784919-9BC2-4AA9-B368-EBEE9A81CC40}" presName="rootConnector" presStyleLbl="node2" presStyleIdx="0" presStyleCnt="3"/>
      <dgm:spPr/>
    </dgm:pt>
    <dgm:pt modelId="{D88C6C4B-6086-4D6A-A9AD-377B4335C6B7}" type="pres">
      <dgm:prSet presAssocID="{45784919-9BC2-4AA9-B368-EBEE9A81CC40}" presName="hierChild4" presStyleCnt="0"/>
      <dgm:spPr/>
    </dgm:pt>
    <dgm:pt modelId="{A5C5D345-7455-4030-9FB4-7C176CCD6DAA}" type="pres">
      <dgm:prSet presAssocID="{45784919-9BC2-4AA9-B368-EBEE9A81CC40}" presName="hierChild5" presStyleCnt="0"/>
      <dgm:spPr/>
    </dgm:pt>
    <dgm:pt modelId="{07CB0AA9-9309-429B-8433-EC29131027B0}" type="pres">
      <dgm:prSet presAssocID="{B21244E9-35BF-408F-B06D-F646B109CF0B}" presName="Name37" presStyleLbl="parChTrans1D2" presStyleIdx="1" presStyleCnt="4"/>
      <dgm:spPr/>
    </dgm:pt>
    <dgm:pt modelId="{4DB88A31-7A5B-4ACF-B1D7-05F047797020}" type="pres">
      <dgm:prSet presAssocID="{42A41CAC-42B1-4FD5-859E-7A625228D595}" presName="hierRoot2" presStyleCnt="0">
        <dgm:presLayoutVars>
          <dgm:hierBranch val="init"/>
        </dgm:presLayoutVars>
      </dgm:prSet>
      <dgm:spPr/>
    </dgm:pt>
    <dgm:pt modelId="{BF139D5D-B069-4846-9017-F512EEC94354}" type="pres">
      <dgm:prSet presAssocID="{42A41CAC-42B1-4FD5-859E-7A625228D595}" presName="rootComposite" presStyleCnt="0"/>
      <dgm:spPr/>
    </dgm:pt>
    <dgm:pt modelId="{DA6805C2-FD43-4448-88E2-5A23EFA1E338}" type="pres">
      <dgm:prSet presAssocID="{42A41CAC-42B1-4FD5-859E-7A625228D595}" presName="rootText" presStyleLbl="node2" presStyleIdx="1" presStyleCnt="3">
        <dgm:presLayoutVars>
          <dgm:chPref val="3"/>
        </dgm:presLayoutVars>
      </dgm:prSet>
      <dgm:spPr/>
    </dgm:pt>
    <dgm:pt modelId="{11770957-1440-49CE-B6CE-F2190A260D24}" type="pres">
      <dgm:prSet presAssocID="{42A41CAC-42B1-4FD5-859E-7A625228D595}" presName="rootConnector" presStyleLbl="node2" presStyleIdx="1" presStyleCnt="3"/>
      <dgm:spPr/>
    </dgm:pt>
    <dgm:pt modelId="{786273BE-A399-4838-BA64-C87655BFDC3C}" type="pres">
      <dgm:prSet presAssocID="{42A41CAC-42B1-4FD5-859E-7A625228D595}" presName="hierChild4" presStyleCnt="0"/>
      <dgm:spPr/>
    </dgm:pt>
    <dgm:pt modelId="{11C8FA51-0E02-4F8E-8C87-BFECF58571A4}" type="pres">
      <dgm:prSet presAssocID="{42A41CAC-42B1-4FD5-859E-7A625228D595}" presName="hierChild5" presStyleCnt="0"/>
      <dgm:spPr/>
    </dgm:pt>
    <dgm:pt modelId="{D25B8622-4E04-4D8A-A504-FC6C6C966BF5}" type="pres">
      <dgm:prSet presAssocID="{3F10D481-A0D9-4E3F-9CD3-92072AA5EC60}" presName="Name37" presStyleLbl="parChTrans1D2" presStyleIdx="2" presStyleCnt="4"/>
      <dgm:spPr/>
    </dgm:pt>
    <dgm:pt modelId="{3A5D5913-1142-4F6E-9E28-B6149A200175}" type="pres">
      <dgm:prSet presAssocID="{EDDD7BC7-B368-4141-A6C7-9C23B5BA210E}" presName="hierRoot2" presStyleCnt="0">
        <dgm:presLayoutVars>
          <dgm:hierBranch val="init"/>
        </dgm:presLayoutVars>
      </dgm:prSet>
      <dgm:spPr/>
    </dgm:pt>
    <dgm:pt modelId="{60FEEE3D-AE01-4F09-922D-D9466678823E}" type="pres">
      <dgm:prSet presAssocID="{EDDD7BC7-B368-4141-A6C7-9C23B5BA210E}" presName="rootComposite" presStyleCnt="0"/>
      <dgm:spPr/>
    </dgm:pt>
    <dgm:pt modelId="{946DF223-4627-4463-977C-0C578D576834}" type="pres">
      <dgm:prSet presAssocID="{EDDD7BC7-B368-4141-A6C7-9C23B5BA210E}" presName="rootText" presStyleLbl="node2" presStyleIdx="2" presStyleCnt="3">
        <dgm:presLayoutVars>
          <dgm:chPref val="3"/>
        </dgm:presLayoutVars>
      </dgm:prSet>
      <dgm:spPr/>
    </dgm:pt>
    <dgm:pt modelId="{670FF1C4-5724-4651-9892-C2E7EFD39F7E}" type="pres">
      <dgm:prSet presAssocID="{EDDD7BC7-B368-4141-A6C7-9C23B5BA210E}" presName="rootConnector" presStyleLbl="node2" presStyleIdx="2" presStyleCnt="3"/>
      <dgm:spPr/>
    </dgm:pt>
    <dgm:pt modelId="{7F259278-CD01-4DDB-95F3-817A10DE3CB4}" type="pres">
      <dgm:prSet presAssocID="{EDDD7BC7-B368-4141-A6C7-9C23B5BA210E}" presName="hierChild4" presStyleCnt="0"/>
      <dgm:spPr/>
    </dgm:pt>
    <dgm:pt modelId="{582C5AE0-CDE1-4810-A3E2-B97016AF75A0}" type="pres">
      <dgm:prSet presAssocID="{EDDD7BC7-B368-4141-A6C7-9C23B5BA210E}" presName="hierChild5" presStyleCnt="0"/>
      <dgm:spPr/>
    </dgm:pt>
    <dgm:pt modelId="{CF145DB0-C787-467D-B59D-86F578D457D2}" type="pres">
      <dgm:prSet presAssocID="{275AB73F-7EE8-473B-97AA-D5E50C2E004E}" presName="hierChild3" presStyleCnt="0"/>
      <dgm:spPr/>
    </dgm:pt>
    <dgm:pt modelId="{2F1972E4-241B-4F83-902A-86EC8B25345A}" type="pres">
      <dgm:prSet presAssocID="{7447E097-8F0E-453F-A52C-997156A53C28}" presName="Name111" presStyleLbl="parChTrans1D2" presStyleIdx="3" presStyleCnt="4"/>
      <dgm:spPr/>
    </dgm:pt>
    <dgm:pt modelId="{EDE6B578-7D92-49BF-9D74-0DB3FA924D52}" type="pres">
      <dgm:prSet presAssocID="{BADEF727-3291-4488-9A9F-D2E22A1E8341}" presName="hierRoot3" presStyleCnt="0">
        <dgm:presLayoutVars>
          <dgm:hierBranch val="init"/>
        </dgm:presLayoutVars>
      </dgm:prSet>
      <dgm:spPr/>
    </dgm:pt>
    <dgm:pt modelId="{ED17E566-AF1D-44DB-B8C1-110E31256344}" type="pres">
      <dgm:prSet presAssocID="{BADEF727-3291-4488-9A9F-D2E22A1E8341}" presName="rootComposite3" presStyleCnt="0"/>
      <dgm:spPr/>
    </dgm:pt>
    <dgm:pt modelId="{4E751FD0-64EE-42D9-ACB9-974A7E7EB600}" type="pres">
      <dgm:prSet presAssocID="{BADEF727-3291-4488-9A9F-D2E22A1E8341}" presName="rootText3" presStyleLbl="asst1" presStyleIdx="0" presStyleCnt="1">
        <dgm:presLayoutVars>
          <dgm:chPref val="3"/>
        </dgm:presLayoutVars>
      </dgm:prSet>
      <dgm:spPr/>
    </dgm:pt>
    <dgm:pt modelId="{A90E512D-19C7-48E0-99CB-B72A14DC8B9F}" type="pres">
      <dgm:prSet presAssocID="{BADEF727-3291-4488-9A9F-D2E22A1E8341}" presName="rootConnector3" presStyleLbl="asst1" presStyleIdx="0" presStyleCnt="1"/>
      <dgm:spPr/>
    </dgm:pt>
    <dgm:pt modelId="{36E7C98E-CCC1-4E22-A7EA-75BC6109E7FF}" type="pres">
      <dgm:prSet presAssocID="{BADEF727-3291-4488-9A9F-D2E22A1E8341}" presName="hierChild6" presStyleCnt="0"/>
      <dgm:spPr/>
    </dgm:pt>
    <dgm:pt modelId="{2C7CD795-B107-460B-ACE1-28F2712625DC}" type="pres">
      <dgm:prSet presAssocID="{BADEF727-3291-4488-9A9F-D2E22A1E8341}" presName="hierChild7" presStyleCnt="0"/>
      <dgm:spPr/>
    </dgm:pt>
  </dgm:ptLst>
  <dgm:cxnLst>
    <dgm:cxn modelId="{D0112D15-A59C-477B-98DD-1CA4C982F70F}" type="presOf" srcId="{7447E097-8F0E-453F-A52C-997156A53C28}" destId="{2F1972E4-241B-4F83-902A-86EC8B25345A}" srcOrd="0" destOrd="0" presId="urn:microsoft.com/office/officeart/2005/8/layout/orgChart1"/>
    <dgm:cxn modelId="{F6F5FE19-29A6-44AE-B2BF-67ADD91B4A60}" srcId="{275AB73F-7EE8-473B-97AA-D5E50C2E004E}" destId="{45784919-9BC2-4AA9-B368-EBEE9A81CC40}" srcOrd="1" destOrd="0" parTransId="{62206832-033F-4B29-8D92-779177E5CA69}" sibTransId="{2FF12B21-7917-4354-97D8-802C2B5B174B}"/>
    <dgm:cxn modelId="{EDE2803F-33D4-4575-B60C-6D840B05C239}" type="presOf" srcId="{62206832-033F-4B29-8D92-779177E5CA69}" destId="{0D11F93C-21A1-495C-8A21-371DDE04F24F}" srcOrd="0" destOrd="0" presId="urn:microsoft.com/office/officeart/2005/8/layout/orgChart1"/>
    <dgm:cxn modelId="{0F63DC40-F966-4A49-AADB-2AB13A85A3C8}" type="presOf" srcId="{45784919-9BC2-4AA9-B368-EBEE9A81CC40}" destId="{CC75109B-5A5A-4A84-85A2-D22C52493052}" srcOrd="0" destOrd="0" presId="urn:microsoft.com/office/officeart/2005/8/layout/orgChart1"/>
    <dgm:cxn modelId="{32DEC448-91B2-46D8-998A-B27EAD51A18E}" type="presOf" srcId="{BADEF727-3291-4488-9A9F-D2E22A1E8341}" destId="{A90E512D-19C7-48E0-99CB-B72A14DC8B9F}" srcOrd="1" destOrd="0" presId="urn:microsoft.com/office/officeart/2005/8/layout/orgChart1"/>
    <dgm:cxn modelId="{40354652-67CD-40C6-9B79-B67E9A09D7E2}" srcId="{275AB73F-7EE8-473B-97AA-D5E50C2E004E}" destId="{EDDD7BC7-B368-4141-A6C7-9C23B5BA210E}" srcOrd="3" destOrd="0" parTransId="{3F10D481-A0D9-4E3F-9CD3-92072AA5EC60}" sibTransId="{66E79307-F103-41C1-880F-133EE0F72B9E}"/>
    <dgm:cxn modelId="{8ADF6D78-A2F4-43F2-B87F-0F7A853D0FF4}" type="presOf" srcId="{BC73AD27-3BE0-423D-B2AD-9521EB611527}" destId="{ADA989DC-9864-4265-B788-6EE59E890782}" srcOrd="0" destOrd="0" presId="urn:microsoft.com/office/officeart/2005/8/layout/orgChart1"/>
    <dgm:cxn modelId="{22AAD15A-81CE-4D6A-A3F5-107053C5546F}" type="presOf" srcId="{BADEF727-3291-4488-9A9F-D2E22A1E8341}" destId="{4E751FD0-64EE-42D9-ACB9-974A7E7EB600}" srcOrd="0" destOrd="0" presId="urn:microsoft.com/office/officeart/2005/8/layout/orgChart1"/>
    <dgm:cxn modelId="{E9CAD482-11B7-4ECE-B707-7FB231621B21}" srcId="{BC73AD27-3BE0-423D-B2AD-9521EB611527}" destId="{275AB73F-7EE8-473B-97AA-D5E50C2E004E}" srcOrd="0" destOrd="0" parTransId="{78EC9D53-E862-421E-8FE3-34AE89E57C99}" sibTransId="{CC86EF9E-B4C4-4F78-BA38-378B00ACD1AB}"/>
    <dgm:cxn modelId="{20924B9C-9040-44DB-9FB4-E19713F6D6DB}" type="presOf" srcId="{EDDD7BC7-B368-4141-A6C7-9C23B5BA210E}" destId="{670FF1C4-5724-4651-9892-C2E7EFD39F7E}" srcOrd="1" destOrd="0" presId="urn:microsoft.com/office/officeart/2005/8/layout/orgChart1"/>
    <dgm:cxn modelId="{AFD074A6-C78A-44B4-9910-3BDF3A2C85D0}" type="presOf" srcId="{45784919-9BC2-4AA9-B368-EBEE9A81CC40}" destId="{275D42A8-F603-481A-A8FB-568AE633D226}" srcOrd="1" destOrd="0" presId="urn:microsoft.com/office/officeart/2005/8/layout/orgChart1"/>
    <dgm:cxn modelId="{4BA707AE-1A7B-458D-AB73-7A2CA6444080}" type="presOf" srcId="{B21244E9-35BF-408F-B06D-F646B109CF0B}" destId="{07CB0AA9-9309-429B-8433-EC29131027B0}" srcOrd="0" destOrd="0" presId="urn:microsoft.com/office/officeart/2005/8/layout/orgChart1"/>
    <dgm:cxn modelId="{2E6419CA-4D76-469C-A230-877DF9E9DC1A}" type="presOf" srcId="{42A41CAC-42B1-4FD5-859E-7A625228D595}" destId="{DA6805C2-FD43-4448-88E2-5A23EFA1E338}" srcOrd="0" destOrd="0" presId="urn:microsoft.com/office/officeart/2005/8/layout/orgChart1"/>
    <dgm:cxn modelId="{FA01DFD1-616E-4C9E-994C-CFB87E5D8659}" type="presOf" srcId="{275AB73F-7EE8-473B-97AA-D5E50C2E004E}" destId="{2C53A0CE-5CF4-4E8F-A0BA-17DDDC73EC22}" srcOrd="0" destOrd="0" presId="urn:microsoft.com/office/officeart/2005/8/layout/orgChart1"/>
    <dgm:cxn modelId="{E65B84D3-E5C8-41B5-AA69-FA27E4792543}" srcId="{275AB73F-7EE8-473B-97AA-D5E50C2E004E}" destId="{BADEF727-3291-4488-9A9F-D2E22A1E8341}" srcOrd="0" destOrd="0" parTransId="{7447E097-8F0E-453F-A52C-997156A53C28}" sibTransId="{7762F12D-C0F4-40D4-9CCA-7EE1B68C41EB}"/>
    <dgm:cxn modelId="{6F856AD4-FE62-4AD0-9B61-26092FDE8DC9}" type="presOf" srcId="{42A41CAC-42B1-4FD5-859E-7A625228D595}" destId="{11770957-1440-49CE-B6CE-F2190A260D24}" srcOrd="1" destOrd="0" presId="urn:microsoft.com/office/officeart/2005/8/layout/orgChart1"/>
    <dgm:cxn modelId="{B2AF8ED5-FA18-4A17-95FB-080143E7D673}" type="presOf" srcId="{3F10D481-A0D9-4E3F-9CD3-92072AA5EC60}" destId="{D25B8622-4E04-4D8A-A504-FC6C6C966BF5}" srcOrd="0" destOrd="0" presId="urn:microsoft.com/office/officeart/2005/8/layout/orgChart1"/>
    <dgm:cxn modelId="{E5FBDDE8-16B4-4EB0-966F-24DD6B2CCCAD}" type="presOf" srcId="{275AB73F-7EE8-473B-97AA-D5E50C2E004E}" destId="{47819621-0815-4B82-BCC6-F0A3745E8C87}" srcOrd="1" destOrd="0" presId="urn:microsoft.com/office/officeart/2005/8/layout/orgChart1"/>
    <dgm:cxn modelId="{E7CA1EEE-87AF-4EF2-A31B-B094C0D54DB0}" srcId="{275AB73F-7EE8-473B-97AA-D5E50C2E004E}" destId="{42A41CAC-42B1-4FD5-859E-7A625228D595}" srcOrd="2" destOrd="0" parTransId="{B21244E9-35BF-408F-B06D-F646B109CF0B}" sibTransId="{DA444F26-5F0F-43DB-9C6D-23AF4031AE10}"/>
    <dgm:cxn modelId="{3FEDD9FE-B051-4491-9841-73ACC5E75EBD}" type="presOf" srcId="{EDDD7BC7-B368-4141-A6C7-9C23B5BA210E}" destId="{946DF223-4627-4463-977C-0C578D576834}" srcOrd="0" destOrd="0" presId="urn:microsoft.com/office/officeart/2005/8/layout/orgChart1"/>
    <dgm:cxn modelId="{C9963859-90F9-4E80-A78B-DEC96F16B6BA}" type="presParOf" srcId="{ADA989DC-9864-4265-B788-6EE59E890782}" destId="{4F368370-0CBB-4D85-8133-28088A4AA370}" srcOrd="0" destOrd="0" presId="urn:microsoft.com/office/officeart/2005/8/layout/orgChart1"/>
    <dgm:cxn modelId="{E662945F-ED81-412F-AAF3-3B096E8EC918}" type="presParOf" srcId="{4F368370-0CBB-4D85-8133-28088A4AA370}" destId="{34D832D1-FBD7-4956-8353-E5402D8E6323}" srcOrd="0" destOrd="0" presId="urn:microsoft.com/office/officeart/2005/8/layout/orgChart1"/>
    <dgm:cxn modelId="{188A63EE-0CAD-4383-B220-FCB755A6DEBF}" type="presParOf" srcId="{34D832D1-FBD7-4956-8353-E5402D8E6323}" destId="{2C53A0CE-5CF4-4E8F-A0BA-17DDDC73EC22}" srcOrd="0" destOrd="0" presId="urn:microsoft.com/office/officeart/2005/8/layout/orgChart1"/>
    <dgm:cxn modelId="{EEC78F34-3379-4806-8654-0E21C127ABE8}" type="presParOf" srcId="{34D832D1-FBD7-4956-8353-E5402D8E6323}" destId="{47819621-0815-4B82-BCC6-F0A3745E8C87}" srcOrd="1" destOrd="0" presId="urn:microsoft.com/office/officeart/2005/8/layout/orgChart1"/>
    <dgm:cxn modelId="{84B3AF76-0C5A-4D47-8F10-B57BC51970B7}" type="presParOf" srcId="{4F368370-0CBB-4D85-8133-28088A4AA370}" destId="{097C3077-77A5-4E20-B6C7-82005C33ADF1}" srcOrd="1" destOrd="0" presId="urn:microsoft.com/office/officeart/2005/8/layout/orgChart1"/>
    <dgm:cxn modelId="{801CD9CC-C1B7-4A80-B83D-E39234A24118}" type="presParOf" srcId="{097C3077-77A5-4E20-B6C7-82005C33ADF1}" destId="{0D11F93C-21A1-495C-8A21-371DDE04F24F}" srcOrd="0" destOrd="0" presId="urn:microsoft.com/office/officeart/2005/8/layout/orgChart1"/>
    <dgm:cxn modelId="{45E20FC7-5AD2-4A0D-83E2-8B97C27D832D}" type="presParOf" srcId="{097C3077-77A5-4E20-B6C7-82005C33ADF1}" destId="{78B54C50-1D5C-412D-95B2-FFCD71AD0D08}" srcOrd="1" destOrd="0" presId="urn:microsoft.com/office/officeart/2005/8/layout/orgChart1"/>
    <dgm:cxn modelId="{6CE89A34-CE15-476B-A936-351EE955DAF1}" type="presParOf" srcId="{78B54C50-1D5C-412D-95B2-FFCD71AD0D08}" destId="{D7F8C286-743D-40F5-AE23-5165B65A12D9}" srcOrd="0" destOrd="0" presId="urn:microsoft.com/office/officeart/2005/8/layout/orgChart1"/>
    <dgm:cxn modelId="{93EF996A-DD33-4228-B660-B25451529E02}" type="presParOf" srcId="{D7F8C286-743D-40F5-AE23-5165B65A12D9}" destId="{CC75109B-5A5A-4A84-85A2-D22C52493052}" srcOrd="0" destOrd="0" presId="urn:microsoft.com/office/officeart/2005/8/layout/orgChart1"/>
    <dgm:cxn modelId="{1FB69C9C-F8F9-4CD4-AFA4-CAF2B0ABA4EA}" type="presParOf" srcId="{D7F8C286-743D-40F5-AE23-5165B65A12D9}" destId="{275D42A8-F603-481A-A8FB-568AE633D226}" srcOrd="1" destOrd="0" presId="urn:microsoft.com/office/officeart/2005/8/layout/orgChart1"/>
    <dgm:cxn modelId="{5D440A3F-4865-4C1A-AB80-8EC2E41AED31}" type="presParOf" srcId="{78B54C50-1D5C-412D-95B2-FFCD71AD0D08}" destId="{D88C6C4B-6086-4D6A-A9AD-377B4335C6B7}" srcOrd="1" destOrd="0" presId="urn:microsoft.com/office/officeart/2005/8/layout/orgChart1"/>
    <dgm:cxn modelId="{6E124813-5973-41E5-8693-1BBA04DFC380}" type="presParOf" srcId="{78B54C50-1D5C-412D-95B2-FFCD71AD0D08}" destId="{A5C5D345-7455-4030-9FB4-7C176CCD6DAA}" srcOrd="2" destOrd="0" presId="urn:microsoft.com/office/officeart/2005/8/layout/orgChart1"/>
    <dgm:cxn modelId="{70EE6359-FAEC-4062-A466-BDA01A2B75FC}" type="presParOf" srcId="{097C3077-77A5-4E20-B6C7-82005C33ADF1}" destId="{07CB0AA9-9309-429B-8433-EC29131027B0}" srcOrd="2" destOrd="0" presId="urn:microsoft.com/office/officeart/2005/8/layout/orgChart1"/>
    <dgm:cxn modelId="{53FABB26-A8D9-4685-B452-C995EA333E0C}" type="presParOf" srcId="{097C3077-77A5-4E20-B6C7-82005C33ADF1}" destId="{4DB88A31-7A5B-4ACF-B1D7-05F047797020}" srcOrd="3" destOrd="0" presId="urn:microsoft.com/office/officeart/2005/8/layout/orgChart1"/>
    <dgm:cxn modelId="{EAAB10FC-3FA3-4D29-80A7-0D041399C8AA}" type="presParOf" srcId="{4DB88A31-7A5B-4ACF-B1D7-05F047797020}" destId="{BF139D5D-B069-4846-9017-F512EEC94354}" srcOrd="0" destOrd="0" presId="urn:microsoft.com/office/officeart/2005/8/layout/orgChart1"/>
    <dgm:cxn modelId="{A49AAB8B-F240-4695-BD8E-0E67FD612158}" type="presParOf" srcId="{BF139D5D-B069-4846-9017-F512EEC94354}" destId="{DA6805C2-FD43-4448-88E2-5A23EFA1E338}" srcOrd="0" destOrd="0" presId="urn:microsoft.com/office/officeart/2005/8/layout/orgChart1"/>
    <dgm:cxn modelId="{6E7E1DCE-E787-4948-8A84-82339A6863CF}" type="presParOf" srcId="{BF139D5D-B069-4846-9017-F512EEC94354}" destId="{11770957-1440-49CE-B6CE-F2190A260D24}" srcOrd="1" destOrd="0" presId="urn:microsoft.com/office/officeart/2005/8/layout/orgChart1"/>
    <dgm:cxn modelId="{2EA95F85-766D-4087-9AC0-22A7936B01C4}" type="presParOf" srcId="{4DB88A31-7A5B-4ACF-B1D7-05F047797020}" destId="{786273BE-A399-4838-BA64-C87655BFDC3C}" srcOrd="1" destOrd="0" presId="urn:microsoft.com/office/officeart/2005/8/layout/orgChart1"/>
    <dgm:cxn modelId="{734E5719-D1AE-4106-A2AC-B2933121B26A}" type="presParOf" srcId="{4DB88A31-7A5B-4ACF-B1D7-05F047797020}" destId="{11C8FA51-0E02-4F8E-8C87-BFECF58571A4}" srcOrd="2" destOrd="0" presId="urn:microsoft.com/office/officeart/2005/8/layout/orgChart1"/>
    <dgm:cxn modelId="{8620A5EB-067C-40FE-ACB1-9AA87E46F103}" type="presParOf" srcId="{097C3077-77A5-4E20-B6C7-82005C33ADF1}" destId="{D25B8622-4E04-4D8A-A504-FC6C6C966BF5}" srcOrd="4" destOrd="0" presId="urn:microsoft.com/office/officeart/2005/8/layout/orgChart1"/>
    <dgm:cxn modelId="{3EEBAF18-FD57-46C6-B8CE-454D4238F19E}" type="presParOf" srcId="{097C3077-77A5-4E20-B6C7-82005C33ADF1}" destId="{3A5D5913-1142-4F6E-9E28-B6149A200175}" srcOrd="5" destOrd="0" presId="urn:microsoft.com/office/officeart/2005/8/layout/orgChart1"/>
    <dgm:cxn modelId="{0BB3A556-ED2D-43EC-9EA7-18DFC70711B9}" type="presParOf" srcId="{3A5D5913-1142-4F6E-9E28-B6149A200175}" destId="{60FEEE3D-AE01-4F09-922D-D9466678823E}" srcOrd="0" destOrd="0" presId="urn:microsoft.com/office/officeart/2005/8/layout/orgChart1"/>
    <dgm:cxn modelId="{9456FB6F-9EDF-46AD-BF6B-134C34382806}" type="presParOf" srcId="{60FEEE3D-AE01-4F09-922D-D9466678823E}" destId="{946DF223-4627-4463-977C-0C578D576834}" srcOrd="0" destOrd="0" presId="urn:microsoft.com/office/officeart/2005/8/layout/orgChart1"/>
    <dgm:cxn modelId="{90B1E60E-A154-45C7-A046-4E10E15EB763}" type="presParOf" srcId="{60FEEE3D-AE01-4F09-922D-D9466678823E}" destId="{670FF1C4-5724-4651-9892-C2E7EFD39F7E}" srcOrd="1" destOrd="0" presId="urn:microsoft.com/office/officeart/2005/8/layout/orgChart1"/>
    <dgm:cxn modelId="{6364367D-8EDB-45CE-BAC4-4A3EC55BD38C}" type="presParOf" srcId="{3A5D5913-1142-4F6E-9E28-B6149A200175}" destId="{7F259278-CD01-4DDB-95F3-817A10DE3CB4}" srcOrd="1" destOrd="0" presId="urn:microsoft.com/office/officeart/2005/8/layout/orgChart1"/>
    <dgm:cxn modelId="{0D2A4191-8E37-49F1-ACF7-8D8C11DD5886}" type="presParOf" srcId="{3A5D5913-1142-4F6E-9E28-B6149A200175}" destId="{582C5AE0-CDE1-4810-A3E2-B97016AF75A0}" srcOrd="2" destOrd="0" presId="urn:microsoft.com/office/officeart/2005/8/layout/orgChart1"/>
    <dgm:cxn modelId="{8D00DC16-6DBE-43B4-B160-EAF4D1A7FAEA}" type="presParOf" srcId="{4F368370-0CBB-4D85-8133-28088A4AA370}" destId="{CF145DB0-C787-467D-B59D-86F578D457D2}" srcOrd="2" destOrd="0" presId="urn:microsoft.com/office/officeart/2005/8/layout/orgChart1"/>
    <dgm:cxn modelId="{F69BC65F-6A8F-48D3-B8A1-B4704461B808}" type="presParOf" srcId="{CF145DB0-C787-467D-B59D-86F578D457D2}" destId="{2F1972E4-241B-4F83-902A-86EC8B25345A}" srcOrd="0" destOrd="0" presId="urn:microsoft.com/office/officeart/2005/8/layout/orgChart1"/>
    <dgm:cxn modelId="{B2F76958-4A53-4566-B561-37CF73B81EC8}" type="presParOf" srcId="{CF145DB0-C787-467D-B59D-86F578D457D2}" destId="{EDE6B578-7D92-49BF-9D74-0DB3FA924D52}" srcOrd="1" destOrd="0" presId="urn:microsoft.com/office/officeart/2005/8/layout/orgChart1"/>
    <dgm:cxn modelId="{EA0B59D6-7F20-4A8E-A3FA-9E10F8ECE304}" type="presParOf" srcId="{EDE6B578-7D92-49BF-9D74-0DB3FA924D52}" destId="{ED17E566-AF1D-44DB-B8C1-110E31256344}" srcOrd="0" destOrd="0" presId="urn:microsoft.com/office/officeart/2005/8/layout/orgChart1"/>
    <dgm:cxn modelId="{F7A6AE54-3AEA-47E1-9159-E16394CB471E}" type="presParOf" srcId="{ED17E566-AF1D-44DB-B8C1-110E31256344}" destId="{4E751FD0-64EE-42D9-ACB9-974A7E7EB600}" srcOrd="0" destOrd="0" presId="urn:microsoft.com/office/officeart/2005/8/layout/orgChart1"/>
    <dgm:cxn modelId="{EF1C16C7-D9A8-4D5F-874E-40760D31FB51}" type="presParOf" srcId="{ED17E566-AF1D-44DB-B8C1-110E31256344}" destId="{A90E512D-19C7-48E0-99CB-B72A14DC8B9F}" srcOrd="1" destOrd="0" presId="urn:microsoft.com/office/officeart/2005/8/layout/orgChart1"/>
    <dgm:cxn modelId="{231CAD9B-1142-47F0-84F1-4A51CD2DF3F0}" type="presParOf" srcId="{EDE6B578-7D92-49BF-9D74-0DB3FA924D52}" destId="{36E7C98E-CCC1-4E22-A7EA-75BC6109E7FF}" srcOrd="1" destOrd="0" presId="urn:microsoft.com/office/officeart/2005/8/layout/orgChart1"/>
    <dgm:cxn modelId="{AC024EC2-21AD-4F24-B1C9-8ADD14EEF469}" type="presParOf" srcId="{EDE6B578-7D92-49BF-9D74-0DB3FA924D52}" destId="{2C7CD795-B107-460B-ACE1-28F2712625DC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8C7D618-45D7-4C7B-9DE1-2D4C4F100CF4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D0510BB-01D5-46B3-ACD0-5FB1616CA96E}">
      <dgm:prSet phldrT="[Текст]"/>
      <dgm:spPr/>
      <dgm:t>
        <a:bodyPr/>
        <a:lstStyle/>
        <a:p>
          <a:r>
            <a:rPr lang="ru-RU" dirty="0"/>
            <a:t>Связная речь</a:t>
          </a:r>
        </a:p>
      </dgm:t>
    </dgm:pt>
    <dgm:pt modelId="{D2816BA4-3670-4044-B7E1-B71DD712BEDD}" type="parTrans" cxnId="{F60151BB-32C0-4B09-921A-1BAE9024B385}">
      <dgm:prSet/>
      <dgm:spPr/>
      <dgm:t>
        <a:bodyPr/>
        <a:lstStyle/>
        <a:p>
          <a:endParaRPr lang="ru-RU"/>
        </a:p>
      </dgm:t>
    </dgm:pt>
    <dgm:pt modelId="{33FF089F-F35C-4FD8-952A-BC4B366BC870}" type="sibTrans" cxnId="{F60151BB-32C0-4B09-921A-1BAE9024B385}">
      <dgm:prSet/>
      <dgm:spPr/>
      <dgm:t>
        <a:bodyPr/>
        <a:lstStyle/>
        <a:p>
          <a:endParaRPr lang="ru-RU"/>
        </a:p>
      </dgm:t>
    </dgm:pt>
    <dgm:pt modelId="{D2CE3C25-3B82-4C34-A21E-DB0BAE966D4A}" type="asst">
      <dgm:prSet phldrT="[Текст]"/>
      <dgm:spPr/>
      <dgm:t>
        <a:bodyPr/>
        <a:lstStyle/>
        <a:p>
          <a:r>
            <a:rPr lang="ru-RU" dirty="0"/>
            <a:t>Формы</a:t>
          </a:r>
        </a:p>
      </dgm:t>
    </dgm:pt>
    <dgm:pt modelId="{94260382-822A-4E57-8507-D4D9BDBCAC6D}" type="parTrans" cxnId="{38A75524-BC52-4EF2-B177-699943FE558A}">
      <dgm:prSet/>
      <dgm:spPr/>
      <dgm:t>
        <a:bodyPr/>
        <a:lstStyle/>
        <a:p>
          <a:endParaRPr lang="ru-RU"/>
        </a:p>
      </dgm:t>
    </dgm:pt>
    <dgm:pt modelId="{5B116CE9-9DD5-4934-B31E-8A7DCED55FFC}" type="sibTrans" cxnId="{38A75524-BC52-4EF2-B177-699943FE558A}">
      <dgm:prSet/>
      <dgm:spPr/>
      <dgm:t>
        <a:bodyPr/>
        <a:lstStyle/>
        <a:p>
          <a:endParaRPr lang="ru-RU"/>
        </a:p>
      </dgm:t>
    </dgm:pt>
    <dgm:pt modelId="{F7E510BB-C8E4-4B4E-A4D1-E53E79A569D3}">
      <dgm:prSet phldrT="[Текст]"/>
      <dgm:spPr/>
      <dgm:t>
        <a:bodyPr/>
        <a:lstStyle/>
        <a:p>
          <a:r>
            <a:rPr lang="ru-RU" dirty="0"/>
            <a:t>диалог</a:t>
          </a:r>
        </a:p>
      </dgm:t>
    </dgm:pt>
    <dgm:pt modelId="{0EFDCA22-09DE-419E-9B06-CE59FFE17E97}" type="parTrans" cxnId="{0E799E31-7FF6-4A58-B79D-00D09B11F301}">
      <dgm:prSet/>
      <dgm:spPr/>
      <dgm:t>
        <a:bodyPr/>
        <a:lstStyle/>
        <a:p>
          <a:endParaRPr lang="ru-RU"/>
        </a:p>
      </dgm:t>
    </dgm:pt>
    <dgm:pt modelId="{1A40230D-6AC4-4921-9F9C-F8E2399AF025}" type="sibTrans" cxnId="{0E799E31-7FF6-4A58-B79D-00D09B11F301}">
      <dgm:prSet/>
      <dgm:spPr/>
      <dgm:t>
        <a:bodyPr/>
        <a:lstStyle/>
        <a:p>
          <a:endParaRPr lang="ru-RU"/>
        </a:p>
      </dgm:t>
    </dgm:pt>
    <dgm:pt modelId="{4BB7008F-7133-4544-8E50-F67C245E57AA}">
      <dgm:prSet phldrT="[Текст]"/>
      <dgm:spPr/>
      <dgm:t>
        <a:bodyPr/>
        <a:lstStyle/>
        <a:p>
          <a:r>
            <a:rPr lang="ru-RU" dirty="0"/>
            <a:t>Монолог</a:t>
          </a:r>
        </a:p>
      </dgm:t>
    </dgm:pt>
    <dgm:pt modelId="{6D0F2FA8-2B57-4029-B6A9-62C80C99D35B}" type="parTrans" cxnId="{2CB62A3F-56C7-4508-82E7-D5D19173E73C}">
      <dgm:prSet/>
      <dgm:spPr/>
      <dgm:t>
        <a:bodyPr/>
        <a:lstStyle/>
        <a:p>
          <a:endParaRPr lang="ru-RU"/>
        </a:p>
      </dgm:t>
    </dgm:pt>
    <dgm:pt modelId="{824A3320-3886-4C04-B1BC-E79D3D9FC849}" type="sibTrans" cxnId="{2CB62A3F-56C7-4508-82E7-D5D19173E73C}">
      <dgm:prSet/>
      <dgm:spPr/>
      <dgm:t>
        <a:bodyPr/>
        <a:lstStyle/>
        <a:p>
          <a:endParaRPr lang="ru-RU"/>
        </a:p>
      </dgm:t>
    </dgm:pt>
    <dgm:pt modelId="{AA5A79E6-1210-4E70-8B10-AA0A674DF12C}" type="pres">
      <dgm:prSet presAssocID="{68C7D618-45D7-4C7B-9DE1-2D4C4F100CF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B1170A4-883D-45A2-9232-E8C43C192FD1}" type="pres">
      <dgm:prSet presAssocID="{BD0510BB-01D5-46B3-ACD0-5FB1616CA96E}" presName="hierRoot1" presStyleCnt="0">
        <dgm:presLayoutVars>
          <dgm:hierBranch val="init"/>
        </dgm:presLayoutVars>
      </dgm:prSet>
      <dgm:spPr/>
    </dgm:pt>
    <dgm:pt modelId="{9C893CD1-1191-4418-AFC7-C6CD7DB0E734}" type="pres">
      <dgm:prSet presAssocID="{BD0510BB-01D5-46B3-ACD0-5FB1616CA96E}" presName="rootComposite1" presStyleCnt="0"/>
      <dgm:spPr/>
    </dgm:pt>
    <dgm:pt modelId="{A95F2FE2-057E-4E09-B80F-8E44FF0AEF2E}" type="pres">
      <dgm:prSet presAssocID="{BD0510BB-01D5-46B3-ACD0-5FB1616CA96E}" presName="rootText1" presStyleLbl="node0" presStyleIdx="0" presStyleCnt="1">
        <dgm:presLayoutVars>
          <dgm:chPref val="3"/>
        </dgm:presLayoutVars>
      </dgm:prSet>
      <dgm:spPr/>
    </dgm:pt>
    <dgm:pt modelId="{FA85C8E0-D165-4889-BDEA-98D598DBDC5F}" type="pres">
      <dgm:prSet presAssocID="{BD0510BB-01D5-46B3-ACD0-5FB1616CA96E}" presName="rootConnector1" presStyleLbl="node1" presStyleIdx="0" presStyleCnt="0"/>
      <dgm:spPr/>
    </dgm:pt>
    <dgm:pt modelId="{183A7D30-A124-4771-B4EA-CC3B9D4CC846}" type="pres">
      <dgm:prSet presAssocID="{BD0510BB-01D5-46B3-ACD0-5FB1616CA96E}" presName="hierChild2" presStyleCnt="0"/>
      <dgm:spPr/>
    </dgm:pt>
    <dgm:pt modelId="{DDEE8D33-EB0F-4FF0-9475-0E13AC8F6A18}" type="pres">
      <dgm:prSet presAssocID="{0EFDCA22-09DE-419E-9B06-CE59FFE17E97}" presName="Name37" presStyleLbl="parChTrans1D2" presStyleIdx="0" presStyleCnt="3"/>
      <dgm:spPr/>
    </dgm:pt>
    <dgm:pt modelId="{826CBEEB-DE1F-4043-AAFF-9FA58FD260FC}" type="pres">
      <dgm:prSet presAssocID="{F7E510BB-C8E4-4B4E-A4D1-E53E79A569D3}" presName="hierRoot2" presStyleCnt="0">
        <dgm:presLayoutVars>
          <dgm:hierBranch val="init"/>
        </dgm:presLayoutVars>
      </dgm:prSet>
      <dgm:spPr/>
    </dgm:pt>
    <dgm:pt modelId="{F50DED74-AB11-49D2-9DE6-4569960F6359}" type="pres">
      <dgm:prSet presAssocID="{F7E510BB-C8E4-4B4E-A4D1-E53E79A569D3}" presName="rootComposite" presStyleCnt="0"/>
      <dgm:spPr/>
    </dgm:pt>
    <dgm:pt modelId="{397DDBA8-EB92-4502-AE84-932E48F9DC7A}" type="pres">
      <dgm:prSet presAssocID="{F7E510BB-C8E4-4B4E-A4D1-E53E79A569D3}" presName="rootText" presStyleLbl="node2" presStyleIdx="0" presStyleCnt="2">
        <dgm:presLayoutVars>
          <dgm:chPref val="3"/>
        </dgm:presLayoutVars>
      </dgm:prSet>
      <dgm:spPr/>
    </dgm:pt>
    <dgm:pt modelId="{2D050CA5-D592-46A9-B0ED-4869169309D7}" type="pres">
      <dgm:prSet presAssocID="{F7E510BB-C8E4-4B4E-A4D1-E53E79A569D3}" presName="rootConnector" presStyleLbl="node2" presStyleIdx="0" presStyleCnt="2"/>
      <dgm:spPr/>
    </dgm:pt>
    <dgm:pt modelId="{8D5C48D4-C0A5-4647-81C9-B57A1B9FC3E7}" type="pres">
      <dgm:prSet presAssocID="{F7E510BB-C8E4-4B4E-A4D1-E53E79A569D3}" presName="hierChild4" presStyleCnt="0"/>
      <dgm:spPr/>
    </dgm:pt>
    <dgm:pt modelId="{987D6020-346E-434A-974D-75000331C750}" type="pres">
      <dgm:prSet presAssocID="{F7E510BB-C8E4-4B4E-A4D1-E53E79A569D3}" presName="hierChild5" presStyleCnt="0"/>
      <dgm:spPr/>
    </dgm:pt>
    <dgm:pt modelId="{2BC75AB3-9DBA-4B01-80F0-584BC9353F7D}" type="pres">
      <dgm:prSet presAssocID="{6D0F2FA8-2B57-4029-B6A9-62C80C99D35B}" presName="Name37" presStyleLbl="parChTrans1D2" presStyleIdx="1" presStyleCnt="3"/>
      <dgm:spPr/>
    </dgm:pt>
    <dgm:pt modelId="{5158EFC4-A6DE-45A7-BCE2-8D08B2D8E519}" type="pres">
      <dgm:prSet presAssocID="{4BB7008F-7133-4544-8E50-F67C245E57AA}" presName="hierRoot2" presStyleCnt="0">
        <dgm:presLayoutVars>
          <dgm:hierBranch val="init"/>
        </dgm:presLayoutVars>
      </dgm:prSet>
      <dgm:spPr/>
    </dgm:pt>
    <dgm:pt modelId="{FB179648-7049-4FA5-978E-35C22BA9896A}" type="pres">
      <dgm:prSet presAssocID="{4BB7008F-7133-4544-8E50-F67C245E57AA}" presName="rootComposite" presStyleCnt="0"/>
      <dgm:spPr/>
    </dgm:pt>
    <dgm:pt modelId="{D2030CD4-A927-470B-8813-040DF524443D}" type="pres">
      <dgm:prSet presAssocID="{4BB7008F-7133-4544-8E50-F67C245E57AA}" presName="rootText" presStyleLbl="node2" presStyleIdx="1" presStyleCnt="2">
        <dgm:presLayoutVars>
          <dgm:chPref val="3"/>
        </dgm:presLayoutVars>
      </dgm:prSet>
      <dgm:spPr/>
    </dgm:pt>
    <dgm:pt modelId="{EAD873A7-5BDD-42DF-861B-2F8647545853}" type="pres">
      <dgm:prSet presAssocID="{4BB7008F-7133-4544-8E50-F67C245E57AA}" presName="rootConnector" presStyleLbl="node2" presStyleIdx="1" presStyleCnt="2"/>
      <dgm:spPr/>
    </dgm:pt>
    <dgm:pt modelId="{EFFE255B-A862-44E2-BB65-DAFFFDEF541B}" type="pres">
      <dgm:prSet presAssocID="{4BB7008F-7133-4544-8E50-F67C245E57AA}" presName="hierChild4" presStyleCnt="0"/>
      <dgm:spPr/>
    </dgm:pt>
    <dgm:pt modelId="{5E1DE639-4AB4-4823-BB5B-D689F958F614}" type="pres">
      <dgm:prSet presAssocID="{4BB7008F-7133-4544-8E50-F67C245E57AA}" presName="hierChild5" presStyleCnt="0"/>
      <dgm:spPr/>
    </dgm:pt>
    <dgm:pt modelId="{000514D9-A63F-4B38-84EF-6F027A4C18C2}" type="pres">
      <dgm:prSet presAssocID="{BD0510BB-01D5-46B3-ACD0-5FB1616CA96E}" presName="hierChild3" presStyleCnt="0"/>
      <dgm:spPr/>
    </dgm:pt>
    <dgm:pt modelId="{76BB47D6-46A6-4F43-94E8-631A04CAEC5C}" type="pres">
      <dgm:prSet presAssocID="{94260382-822A-4E57-8507-D4D9BDBCAC6D}" presName="Name111" presStyleLbl="parChTrans1D2" presStyleIdx="2" presStyleCnt="3"/>
      <dgm:spPr/>
    </dgm:pt>
    <dgm:pt modelId="{933FBD8F-1FCF-453F-B5B6-4C9BD9B08824}" type="pres">
      <dgm:prSet presAssocID="{D2CE3C25-3B82-4C34-A21E-DB0BAE966D4A}" presName="hierRoot3" presStyleCnt="0">
        <dgm:presLayoutVars>
          <dgm:hierBranch val="init"/>
        </dgm:presLayoutVars>
      </dgm:prSet>
      <dgm:spPr/>
    </dgm:pt>
    <dgm:pt modelId="{5F41656D-F0E0-4E06-AB33-7D712CAEFA87}" type="pres">
      <dgm:prSet presAssocID="{D2CE3C25-3B82-4C34-A21E-DB0BAE966D4A}" presName="rootComposite3" presStyleCnt="0"/>
      <dgm:spPr/>
    </dgm:pt>
    <dgm:pt modelId="{8EC33F1F-A342-4123-B7B5-21034FF74D18}" type="pres">
      <dgm:prSet presAssocID="{D2CE3C25-3B82-4C34-A21E-DB0BAE966D4A}" presName="rootText3" presStyleLbl="asst1" presStyleIdx="0" presStyleCnt="1" custLinFactNeighborX="63176" custLinFactNeighborY="-4085">
        <dgm:presLayoutVars>
          <dgm:chPref val="3"/>
        </dgm:presLayoutVars>
      </dgm:prSet>
      <dgm:spPr/>
    </dgm:pt>
    <dgm:pt modelId="{72C24BF9-460B-4446-8F9B-09A9641A9D24}" type="pres">
      <dgm:prSet presAssocID="{D2CE3C25-3B82-4C34-A21E-DB0BAE966D4A}" presName="rootConnector3" presStyleLbl="asst1" presStyleIdx="0" presStyleCnt="1"/>
      <dgm:spPr/>
    </dgm:pt>
    <dgm:pt modelId="{7B859368-2932-45BB-AD08-FFD7EF8D5A86}" type="pres">
      <dgm:prSet presAssocID="{D2CE3C25-3B82-4C34-A21E-DB0BAE966D4A}" presName="hierChild6" presStyleCnt="0"/>
      <dgm:spPr/>
    </dgm:pt>
    <dgm:pt modelId="{77225277-1826-4C1F-9B42-F6C696A18BAC}" type="pres">
      <dgm:prSet presAssocID="{D2CE3C25-3B82-4C34-A21E-DB0BAE966D4A}" presName="hierChild7" presStyleCnt="0"/>
      <dgm:spPr/>
    </dgm:pt>
  </dgm:ptLst>
  <dgm:cxnLst>
    <dgm:cxn modelId="{7E211F0C-39C8-42F2-AA36-6AC8FB59DF94}" type="presOf" srcId="{0EFDCA22-09DE-419E-9B06-CE59FFE17E97}" destId="{DDEE8D33-EB0F-4FF0-9475-0E13AC8F6A18}" srcOrd="0" destOrd="0" presId="urn:microsoft.com/office/officeart/2005/8/layout/orgChart1"/>
    <dgm:cxn modelId="{77A1BB0D-F443-4293-9750-BF4583385C35}" type="presOf" srcId="{D2CE3C25-3B82-4C34-A21E-DB0BAE966D4A}" destId="{72C24BF9-460B-4446-8F9B-09A9641A9D24}" srcOrd="1" destOrd="0" presId="urn:microsoft.com/office/officeart/2005/8/layout/orgChart1"/>
    <dgm:cxn modelId="{38A75524-BC52-4EF2-B177-699943FE558A}" srcId="{BD0510BB-01D5-46B3-ACD0-5FB1616CA96E}" destId="{D2CE3C25-3B82-4C34-A21E-DB0BAE966D4A}" srcOrd="0" destOrd="0" parTransId="{94260382-822A-4E57-8507-D4D9BDBCAC6D}" sibTransId="{5B116CE9-9DD5-4934-B31E-8A7DCED55FFC}"/>
    <dgm:cxn modelId="{231A6C29-B3EE-4B2B-9B6B-2E4B006422DA}" type="presOf" srcId="{BD0510BB-01D5-46B3-ACD0-5FB1616CA96E}" destId="{FA85C8E0-D165-4889-BDEA-98D598DBDC5F}" srcOrd="1" destOrd="0" presId="urn:microsoft.com/office/officeart/2005/8/layout/orgChart1"/>
    <dgm:cxn modelId="{5127B02F-A3E7-4211-B987-4EC7E2F092A4}" type="presOf" srcId="{94260382-822A-4E57-8507-D4D9BDBCAC6D}" destId="{76BB47D6-46A6-4F43-94E8-631A04CAEC5C}" srcOrd="0" destOrd="0" presId="urn:microsoft.com/office/officeart/2005/8/layout/orgChart1"/>
    <dgm:cxn modelId="{0E799E31-7FF6-4A58-B79D-00D09B11F301}" srcId="{BD0510BB-01D5-46B3-ACD0-5FB1616CA96E}" destId="{F7E510BB-C8E4-4B4E-A4D1-E53E79A569D3}" srcOrd="1" destOrd="0" parTransId="{0EFDCA22-09DE-419E-9B06-CE59FFE17E97}" sibTransId="{1A40230D-6AC4-4921-9F9C-F8E2399AF025}"/>
    <dgm:cxn modelId="{2A853C34-5EA5-4BCC-BE1A-94E57D6A5453}" type="presOf" srcId="{D2CE3C25-3B82-4C34-A21E-DB0BAE966D4A}" destId="{8EC33F1F-A342-4123-B7B5-21034FF74D18}" srcOrd="0" destOrd="0" presId="urn:microsoft.com/office/officeart/2005/8/layout/orgChart1"/>
    <dgm:cxn modelId="{2CB62A3F-56C7-4508-82E7-D5D19173E73C}" srcId="{BD0510BB-01D5-46B3-ACD0-5FB1616CA96E}" destId="{4BB7008F-7133-4544-8E50-F67C245E57AA}" srcOrd="2" destOrd="0" parTransId="{6D0F2FA8-2B57-4029-B6A9-62C80C99D35B}" sibTransId="{824A3320-3886-4C04-B1BC-E79D3D9FC849}"/>
    <dgm:cxn modelId="{9DAE695F-07F1-42AE-9F07-DD63C1B95FBA}" type="presOf" srcId="{6D0F2FA8-2B57-4029-B6A9-62C80C99D35B}" destId="{2BC75AB3-9DBA-4B01-80F0-584BC9353F7D}" srcOrd="0" destOrd="0" presId="urn:microsoft.com/office/officeart/2005/8/layout/orgChart1"/>
    <dgm:cxn modelId="{F60151BB-32C0-4B09-921A-1BAE9024B385}" srcId="{68C7D618-45D7-4C7B-9DE1-2D4C4F100CF4}" destId="{BD0510BB-01D5-46B3-ACD0-5FB1616CA96E}" srcOrd="0" destOrd="0" parTransId="{D2816BA4-3670-4044-B7E1-B71DD712BEDD}" sibTransId="{33FF089F-F35C-4FD8-952A-BC4B366BC870}"/>
    <dgm:cxn modelId="{DF254DCA-0146-4198-8847-6EF0AA037082}" type="presOf" srcId="{F7E510BB-C8E4-4B4E-A4D1-E53E79A569D3}" destId="{397DDBA8-EB92-4502-AE84-932E48F9DC7A}" srcOrd="0" destOrd="0" presId="urn:microsoft.com/office/officeart/2005/8/layout/orgChart1"/>
    <dgm:cxn modelId="{087400CD-19FF-42A6-A47F-0BA91DAFBF00}" type="presOf" srcId="{68C7D618-45D7-4C7B-9DE1-2D4C4F100CF4}" destId="{AA5A79E6-1210-4E70-8B10-AA0A674DF12C}" srcOrd="0" destOrd="0" presId="urn:microsoft.com/office/officeart/2005/8/layout/orgChart1"/>
    <dgm:cxn modelId="{32DDD5CE-0EFD-4BA5-AE3B-5A1B65397C43}" type="presOf" srcId="{BD0510BB-01D5-46B3-ACD0-5FB1616CA96E}" destId="{A95F2FE2-057E-4E09-B80F-8E44FF0AEF2E}" srcOrd="0" destOrd="0" presId="urn:microsoft.com/office/officeart/2005/8/layout/orgChart1"/>
    <dgm:cxn modelId="{D3A1AED4-CD4E-4BBA-887B-2C3663DB1D0B}" type="presOf" srcId="{F7E510BB-C8E4-4B4E-A4D1-E53E79A569D3}" destId="{2D050CA5-D592-46A9-B0ED-4869169309D7}" srcOrd="1" destOrd="0" presId="urn:microsoft.com/office/officeart/2005/8/layout/orgChart1"/>
    <dgm:cxn modelId="{209D5AD8-3AB3-41DE-BCCD-4A45565FA2D9}" type="presOf" srcId="{4BB7008F-7133-4544-8E50-F67C245E57AA}" destId="{EAD873A7-5BDD-42DF-861B-2F8647545853}" srcOrd="1" destOrd="0" presId="urn:microsoft.com/office/officeart/2005/8/layout/orgChart1"/>
    <dgm:cxn modelId="{86CF38F8-3E3C-4576-AD80-867D53C02AD8}" type="presOf" srcId="{4BB7008F-7133-4544-8E50-F67C245E57AA}" destId="{D2030CD4-A927-470B-8813-040DF524443D}" srcOrd="0" destOrd="0" presId="urn:microsoft.com/office/officeart/2005/8/layout/orgChart1"/>
    <dgm:cxn modelId="{59B253B6-297D-4531-9AE9-59E315119C6A}" type="presParOf" srcId="{AA5A79E6-1210-4E70-8B10-AA0A674DF12C}" destId="{3B1170A4-883D-45A2-9232-E8C43C192FD1}" srcOrd="0" destOrd="0" presId="urn:microsoft.com/office/officeart/2005/8/layout/orgChart1"/>
    <dgm:cxn modelId="{1CCB56E7-7307-45F4-ABFE-CD929C3ADB88}" type="presParOf" srcId="{3B1170A4-883D-45A2-9232-E8C43C192FD1}" destId="{9C893CD1-1191-4418-AFC7-C6CD7DB0E734}" srcOrd="0" destOrd="0" presId="urn:microsoft.com/office/officeart/2005/8/layout/orgChart1"/>
    <dgm:cxn modelId="{AC32BD3B-DAFE-48F4-8A61-629303EF5044}" type="presParOf" srcId="{9C893CD1-1191-4418-AFC7-C6CD7DB0E734}" destId="{A95F2FE2-057E-4E09-B80F-8E44FF0AEF2E}" srcOrd="0" destOrd="0" presId="urn:microsoft.com/office/officeart/2005/8/layout/orgChart1"/>
    <dgm:cxn modelId="{13B80E81-55FE-45F1-A487-F4F41820C77A}" type="presParOf" srcId="{9C893CD1-1191-4418-AFC7-C6CD7DB0E734}" destId="{FA85C8E0-D165-4889-BDEA-98D598DBDC5F}" srcOrd="1" destOrd="0" presId="urn:microsoft.com/office/officeart/2005/8/layout/orgChart1"/>
    <dgm:cxn modelId="{36630D35-5273-4D33-939B-C225AC24A974}" type="presParOf" srcId="{3B1170A4-883D-45A2-9232-E8C43C192FD1}" destId="{183A7D30-A124-4771-B4EA-CC3B9D4CC846}" srcOrd="1" destOrd="0" presId="urn:microsoft.com/office/officeart/2005/8/layout/orgChart1"/>
    <dgm:cxn modelId="{C714D0A4-2A9C-42C9-BEE2-BFDB966B66E5}" type="presParOf" srcId="{183A7D30-A124-4771-B4EA-CC3B9D4CC846}" destId="{DDEE8D33-EB0F-4FF0-9475-0E13AC8F6A18}" srcOrd="0" destOrd="0" presId="urn:microsoft.com/office/officeart/2005/8/layout/orgChart1"/>
    <dgm:cxn modelId="{24BD07E8-2E15-41C2-BAB8-3A8852F6B5AD}" type="presParOf" srcId="{183A7D30-A124-4771-B4EA-CC3B9D4CC846}" destId="{826CBEEB-DE1F-4043-AAFF-9FA58FD260FC}" srcOrd="1" destOrd="0" presId="urn:microsoft.com/office/officeart/2005/8/layout/orgChart1"/>
    <dgm:cxn modelId="{FFB308BB-4EAE-4F43-A489-619F16827C0F}" type="presParOf" srcId="{826CBEEB-DE1F-4043-AAFF-9FA58FD260FC}" destId="{F50DED74-AB11-49D2-9DE6-4569960F6359}" srcOrd="0" destOrd="0" presId="urn:microsoft.com/office/officeart/2005/8/layout/orgChart1"/>
    <dgm:cxn modelId="{721A969B-2FBA-41C5-8B70-24BD6466F312}" type="presParOf" srcId="{F50DED74-AB11-49D2-9DE6-4569960F6359}" destId="{397DDBA8-EB92-4502-AE84-932E48F9DC7A}" srcOrd="0" destOrd="0" presId="urn:microsoft.com/office/officeart/2005/8/layout/orgChart1"/>
    <dgm:cxn modelId="{6742AAB5-6856-488B-9855-D0B2F3911A24}" type="presParOf" srcId="{F50DED74-AB11-49D2-9DE6-4569960F6359}" destId="{2D050CA5-D592-46A9-B0ED-4869169309D7}" srcOrd="1" destOrd="0" presId="urn:microsoft.com/office/officeart/2005/8/layout/orgChart1"/>
    <dgm:cxn modelId="{00335D8F-7112-4EE3-87BC-9EB21E52F97A}" type="presParOf" srcId="{826CBEEB-DE1F-4043-AAFF-9FA58FD260FC}" destId="{8D5C48D4-C0A5-4647-81C9-B57A1B9FC3E7}" srcOrd="1" destOrd="0" presId="urn:microsoft.com/office/officeart/2005/8/layout/orgChart1"/>
    <dgm:cxn modelId="{0A00D1F5-B56A-426D-99CE-DD550C148248}" type="presParOf" srcId="{826CBEEB-DE1F-4043-AAFF-9FA58FD260FC}" destId="{987D6020-346E-434A-974D-75000331C750}" srcOrd="2" destOrd="0" presId="urn:microsoft.com/office/officeart/2005/8/layout/orgChart1"/>
    <dgm:cxn modelId="{8B86E00D-CCAE-434D-8C2D-9AFBF79D39AA}" type="presParOf" srcId="{183A7D30-A124-4771-B4EA-CC3B9D4CC846}" destId="{2BC75AB3-9DBA-4B01-80F0-584BC9353F7D}" srcOrd="2" destOrd="0" presId="urn:microsoft.com/office/officeart/2005/8/layout/orgChart1"/>
    <dgm:cxn modelId="{96F91CA2-1C72-4471-BA65-991A769B03E3}" type="presParOf" srcId="{183A7D30-A124-4771-B4EA-CC3B9D4CC846}" destId="{5158EFC4-A6DE-45A7-BCE2-8D08B2D8E519}" srcOrd="3" destOrd="0" presId="urn:microsoft.com/office/officeart/2005/8/layout/orgChart1"/>
    <dgm:cxn modelId="{7647C3D1-A631-4C27-857C-B154829E281B}" type="presParOf" srcId="{5158EFC4-A6DE-45A7-BCE2-8D08B2D8E519}" destId="{FB179648-7049-4FA5-978E-35C22BA9896A}" srcOrd="0" destOrd="0" presId="urn:microsoft.com/office/officeart/2005/8/layout/orgChart1"/>
    <dgm:cxn modelId="{ACA71A43-B911-42AB-A272-693D9D424FAD}" type="presParOf" srcId="{FB179648-7049-4FA5-978E-35C22BA9896A}" destId="{D2030CD4-A927-470B-8813-040DF524443D}" srcOrd="0" destOrd="0" presId="urn:microsoft.com/office/officeart/2005/8/layout/orgChart1"/>
    <dgm:cxn modelId="{088D1A3F-0CA9-412C-B264-7B2568F0C59F}" type="presParOf" srcId="{FB179648-7049-4FA5-978E-35C22BA9896A}" destId="{EAD873A7-5BDD-42DF-861B-2F8647545853}" srcOrd="1" destOrd="0" presId="urn:microsoft.com/office/officeart/2005/8/layout/orgChart1"/>
    <dgm:cxn modelId="{FBF04087-6B02-43DA-8013-F2885E4ED2AD}" type="presParOf" srcId="{5158EFC4-A6DE-45A7-BCE2-8D08B2D8E519}" destId="{EFFE255B-A862-44E2-BB65-DAFFFDEF541B}" srcOrd="1" destOrd="0" presId="urn:microsoft.com/office/officeart/2005/8/layout/orgChart1"/>
    <dgm:cxn modelId="{ADFA5E4D-9681-4602-A954-482734A19616}" type="presParOf" srcId="{5158EFC4-A6DE-45A7-BCE2-8D08B2D8E519}" destId="{5E1DE639-4AB4-4823-BB5B-D689F958F614}" srcOrd="2" destOrd="0" presId="urn:microsoft.com/office/officeart/2005/8/layout/orgChart1"/>
    <dgm:cxn modelId="{F899C8FB-B6D6-4232-84E0-3122F550ED3A}" type="presParOf" srcId="{3B1170A4-883D-45A2-9232-E8C43C192FD1}" destId="{000514D9-A63F-4B38-84EF-6F027A4C18C2}" srcOrd="2" destOrd="0" presId="urn:microsoft.com/office/officeart/2005/8/layout/orgChart1"/>
    <dgm:cxn modelId="{88C7EF81-F961-4AF8-95AD-382E4B4EB64B}" type="presParOf" srcId="{000514D9-A63F-4B38-84EF-6F027A4C18C2}" destId="{76BB47D6-46A6-4F43-94E8-631A04CAEC5C}" srcOrd="0" destOrd="0" presId="urn:microsoft.com/office/officeart/2005/8/layout/orgChart1"/>
    <dgm:cxn modelId="{3F7F3DC1-1AA9-4D67-93E7-8F3F9566F860}" type="presParOf" srcId="{000514D9-A63F-4B38-84EF-6F027A4C18C2}" destId="{933FBD8F-1FCF-453F-B5B6-4C9BD9B08824}" srcOrd="1" destOrd="0" presId="urn:microsoft.com/office/officeart/2005/8/layout/orgChart1"/>
    <dgm:cxn modelId="{2F8F4E1B-35E4-4CF7-9CF0-13244895B187}" type="presParOf" srcId="{933FBD8F-1FCF-453F-B5B6-4C9BD9B08824}" destId="{5F41656D-F0E0-4E06-AB33-7D712CAEFA87}" srcOrd="0" destOrd="0" presId="urn:microsoft.com/office/officeart/2005/8/layout/orgChart1"/>
    <dgm:cxn modelId="{735DDB48-ACAD-463D-926D-2A24D4267C9E}" type="presParOf" srcId="{5F41656D-F0E0-4E06-AB33-7D712CAEFA87}" destId="{8EC33F1F-A342-4123-B7B5-21034FF74D18}" srcOrd="0" destOrd="0" presId="urn:microsoft.com/office/officeart/2005/8/layout/orgChart1"/>
    <dgm:cxn modelId="{FB0E7C86-80AE-4252-812B-15F4BC925436}" type="presParOf" srcId="{5F41656D-F0E0-4E06-AB33-7D712CAEFA87}" destId="{72C24BF9-460B-4446-8F9B-09A9641A9D24}" srcOrd="1" destOrd="0" presId="urn:microsoft.com/office/officeart/2005/8/layout/orgChart1"/>
    <dgm:cxn modelId="{CEC20570-5BD8-418A-9861-3FADF5B0626A}" type="presParOf" srcId="{933FBD8F-1FCF-453F-B5B6-4C9BD9B08824}" destId="{7B859368-2932-45BB-AD08-FFD7EF8D5A86}" srcOrd="1" destOrd="0" presId="urn:microsoft.com/office/officeart/2005/8/layout/orgChart1"/>
    <dgm:cxn modelId="{F5BD755F-BA57-4AEC-8E81-A0566D1B9D32}" type="presParOf" srcId="{933FBD8F-1FCF-453F-B5B6-4C9BD9B08824}" destId="{77225277-1826-4C1F-9B42-F6C696A18BAC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B0EEF3-6DAF-4888-94B8-8FDB29001450}">
      <dsp:nvSpPr>
        <dsp:cNvPr id="0" name=""/>
        <dsp:cNvSpPr/>
      </dsp:nvSpPr>
      <dsp:spPr>
        <a:xfrm>
          <a:off x="2876690" y="1563088"/>
          <a:ext cx="1302432" cy="968017"/>
        </a:xfrm>
        <a:custGeom>
          <a:avLst/>
          <a:gdLst/>
          <a:ahLst/>
          <a:cxnLst/>
          <a:rect l="0" t="0" r="0" b="0"/>
          <a:pathLst>
            <a:path>
              <a:moveTo>
                <a:pt x="1302432" y="0"/>
              </a:moveTo>
              <a:lnTo>
                <a:pt x="1302432" y="968017"/>
              </a:lnTo>
              <a:lnTo>
                <a:pt x="0" y="968017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0C12B7-A13A-496A-A9BD-18525EAC470A}">
      <dsp:nvSpPr>
        <dsp:cNvPr id="0" name=""/>
        <dsp:cNvSpPr/>
      </dsp:nvSpPr>
      <dsp:spPr>
        <a:xfrm>
          <a:off x="4179123" y="1563088"/>
          <a:ext cx="2260361" cy="24480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47530"/>
              </a:lnTo>
              <a:lnTo>
                <a:pt x="2260361" y="2147530"/>
              </a:lnTo>
              <a:lnTo>
                <a:pt x="2260361" y="2448032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EA6931-0DC3-49E1-8FA9-731CAF313344}">
      <dsp:nvSpPr>
        <dsp:cNvPr id="0" name=""/>
        <dsp:cNvSpPr/>
      </dsp:nvSpPr>
      <dsp:spPr>
        <a:xfrm>
          <a:off x="2215227" y="1563088"/>
          <a:ext cx="1963895" cy="2448032"/>
        </a:xfrm>
        <a:custGeom>
          <a:avLst/>
          <a:gdLst/>
          <a:ahLst/>
          <a:cxnLst/>
          <a:rect l="0" t="0" r="0" b="0"/>
          <a:pathLst>
            <a:path>
              <a:moveTo>
                <a:pt x="1963895" y="0"/>
              </a:moveTo>
              <a:lnTo>
                <a:pt x="1963895" y="2147530"/>
              </a:lnTo>
              <a:lnTo>
                <a:pt x="0" y="2147530"/>
              </a:lnTo>
              <a:lnTo>
                <a:pt x="0" y="2448032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ED12DC-4525-4621-AB09-C38EB2B61580}">
      <dsp:nvSpPr>
        <dsp:cNvPr id="0" name=""/>
        <dsp:cNvSpPr/>
      </dsp:nvSpPr>
      <dsp:spPr>
        <a:xfrm>
          <a:off x="4179123" y="1563088"/>
          <a:ext cx="2232071" cy="4966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113"/>
              </a:lnTo>
              <a:lnTo>
                <a:pt x="2232071" y="196113"/>
              </a:lnTo>
              <a:lnTo>
                <a:pt x="2232071" y="496615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932CFB-B827-40F4-A766-BBE8A8188EBF}">
      <dsp:nvSpPr>
        <dsp:cNvPr id="0" name=""/>
        <dsp:cNvSpPr/>
      </dsp:nvSpPr>
      <dsp:spPr>
        <a:xfrm>
          <a:off x="2748161" y="132127"/>
          <a:ext cx="2861923" cy="143096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Овладение родным языком и речью</a:t>
          </a:r>
        </a:p>
      </dsp:txBody>
      <dsp:txXfrm>
        <a:off x="2748161" y="132127"/>
        <a:ext cx="2861923" cy="1430961"/>
      </dsp:txXfrm>
    </dsp:sp>
    <dsp:sp modelId="{EAC1ABB5-924F-41AF-9AB8-2F47DDADBA4B}">
      <dsp:nvSpPr>
        <dsp:cNvPr id="0" name=""/>
        <dsp:cNvSpPr/>
      </dsp:nvSpPr>
      <dsp:spPr>
        <a:xfrm>
          <a:off x="5085136" y="2059704"/>
          <a:ext cx="2652116" cy="124397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Интеллектуальное развитие</a:t>
          </a:r>
        </a:p>
      </dsp:txBody>
      <dsp:txXfrm>
        <a:off x="5085136" y="2059704"/>
        <a:ext cx="2652116" cy="1243978"/>
      </dsp:txXfrm>
    </dsp:sp>
    <dsp:sp modelId="{F08EBF63-BD5B-487F-9FE3-0253600BD842}">
      <dsp:nvSpPr>
        <dsp:cNvPr id="0" name=""/>
        <dsp:cNvSpPr/>
      </dsp:nvSpPr>
      <dsp:spPr>
        <a:xfrm>
          <a:off x="1112585" y="4011121"/>
          <a:ext cx="2205284" cy="11692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Нравственное  развитие</a:t>
          </a:r>
        </a:p>
      </dsp:txBody>
      <dsp:txXfrm>
        <a:off x="1112585" y="4011121"/>
        <a:ext cx="2205284" cy="1169238"/>
      </dsp:txXfrm>
    </dsp:sp>
    <dsp:sp modelId="{A1F81BAB-8857-453A-B8CD-2D4E7C6408E5}">
      <dsp:nvSpPr>
        <dsp:cNvPr id="0" name=""/>
        <dsp:cNvSpPr/>
      </dsp:nvSpPr>
      <dsp:spPr>
        <a:xfrm>
          <a:off x="5294200" y="4011121"/>
          <a:ext cx="2290569" cy="117202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Эстетическое развитие</a:t>
          </a:r>
        </a:p>
      </dsp:txBody>
      <dsp:txXfrm>
        <a:off x="5294200" y="4011121"/>
        <a:ext cx="2290569" cy="1172029"/>
      </dsp:txXfrm>
    </dsp:sp>
    <dsp:sp modelId="{854E0A6C-612E-41B0-B6DA-9554618BC165}">
      <dsp:nvSpPr>
        <dsp:cNvPr id="0" name=""/>
        <dsp:cNvSpPr/>
      </dsp:nvSpPr>
      <dsp:spPr>
        <a:xfrm>
          <a:off x="624756" y="1920321"/>
          <a:ext cx="2251933" cy="122156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Социальное развитие</a:t>
          </a:r>
        </a:p>
      </dsp:txBody>
      <dsp:txXfrm>
        <a:off x="624756" y="1920321"/>
        <a:ext cx="2251933" cy="122156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41AA4B-003D-420B-932C-8AD14DB763F7}">
      <dsp:nvSpPr>
        <dsp:cNvPr id="0" name=""/>
        <dsp:cNvSpPr/>
      </dsp:nvSpPr>
      <dsp:spPr>
        <a:xfrm>
          <a:off x="1025" y="1352599"/>
          <a:ext cx="1358800" cy="13588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Развитие мышления </a:t>
          </a:r>
        </a:p>
      </dsp:txBody>
      <dsp:txXfrm>
        <a:off x="1025" y="1352599"/>
        <a:ext cx="1358800" cy="1358800"/>
      </dsp:txXfrm>
    </dsp:sp>
    <dsp:sp modelId="{23FDF76A-8E99-43BC-B78B-7624F66D2724}">
      <dsp:nvSpPr>
        <dsp:cNvPr id="0" name=""/>
        <dsp:cNvSpPr/>
      </dsp:nvSpPr>
      <dsp:spPr>
        <a:xfrm>
          <a:off x="1470160" y="1637947"/>
          <a:ext cx="788104" cy="788104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000" kern="1200"/>
        </a:p>
      </dsp:txBody>
      <dsp:txXfrm>
        <a:off x="1470160" y="1637947"/>
        <a:ext cx="788104" cy="788104"/>
      </dsp:txXfrm>
    </dsp:sp>
    <dsp:sp modelId="{B52E69AF-25EC-473A-ADED-C47275F36BEC}">
      <dsp:nvSpPr>
        <dsp:cNvPr id="0" name=""/>
        <dsp:cNvSpPr/>
      </dsp:nvSpPr>
      <dsp:spPr>
        <a:xfrm>
          <a:off x="2368599" y="1352599"/>
          <a:ext cx="1358800" cy="13588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Развитие речи</a:t>
          </a:r>
        </a:p>
      </dsp:txBody>
      <dsp:txXfrm>
        <a:off x="2368599" y="1352599"/>
        <a:ext cx="1358800" cy="1358800"/>
      </dsp:txXfrm>
    </dsp:sp>
    <dsp:sp modelId="{6A780629-D0FE-4041-9B03-8374C03A8F71}">
      <dsp:nvSpPr>
        <dsp:cNvPr id="0" name=""/>
        <dsp:cNvSpPr/>
      </dsp:nvSpPr>
      <dsp:spPr>
        <a:xfrm>
          <a:off x="3837735" y="1637947"/>
          <a:ext cx="788104" cy="788104"/>
        </a:xfrm>
        <a:prstGeom prst="mathEqual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100" kern="1200"/>
        </a:p>
      </dsp:txBody>
      <dsp:txXfrm>
        <a:off x="3837735" y="1637947"/>
        <a:ext cx="788104" cy="788104"/>
      </dsp:txXfrm>
    </dsp:sp>
    <dsp:sp modelId="{CBFB06B0-2EA1-474D-8C28-8549C0546442}">
      <dsp:nvSpPr>
        <dsp:cNvPr id="0" name=""/>
        <dsp:cNvSpPr/>
      </dsp:nvSpPr>
      <dsp:spPr>
        <a:xfrm>
          <a:off x="4737199" y="1357328"/>
          <a:ext cx="1358800" cy="13588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беседа</a:t>
          </a:r>
        </a:p>
      </dsp:txBody>
      <dsp:txXfrm>
        <a:off x="4737199" y="1357328"/>
        <a:ext cx="1358800" cy="13588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A84323-F1EE-4764-A5C0-56E0E8A52BD4}">
      <dsp:nvSpPr>
        <dsp:cNvPr id="0" name=""/>
        <dsp:cNvSpPr/>
      </dsp:nvSpPr>
      <dsp:spPr>
        <a:xfrm>
          <a:off x="2028" y="1645239"/>
          <a:ext cx="2087353" cy="131328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Правильность речи</a:t>
          </a:r>
        </a:p>
      </dsp:txBody>
      <dsp:txXfrm>
        <a:off x="307714" y="1837566"/>
        <a:ext cx="1475981" cy="928634"/>
      </dsp:txXfrm>
    </dsp:sp>
    <dsp:sp modelId="{405E6570-4E34-4704-B9F9-3EF470822552}">
      <dsp:nvSpPr>
        <dsp:cNvPr id="0" name=""/>
        <dsp:cNvSpPr/>
      </dsp:nvSpPr>
      <dsp:spPr>
        <a:xfrm>
          <a:off x="2191678" y="1936539"/>
          <a:ext cx="730689" cy="730689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kern="1200"/>
        </a:p>
      </dsp:txBody>
      <dsp:txXfrm>
        <a:off x="2288531" y="2215954"/>
        <a:ext cx="536983" cy="171859"/>
      </dsp:txXfrm>
    </dsp:sp>
    <dsp:sp modelId="{92BC93DD-5AFB-4EB1-AD05-D33E47A14BBC}">
      <dsp:nvSpPr>
        <dsp:cNvPr id="0" name=""/>
        <dsp:cNvSpPr/>
      </dsp:nvSpPr>
      <dsp:spPr>
        <a:xfrm>
          <a:off x="3021502" y="1714277"/>
          <a:ext cx="2479192" cy="131724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Коммуникативная целесообразность</a:t>
          </a:r>
        </a:p>
      </dsp:txBody>
      <dsp:txXfrm>
        <a:off x="3384571" y="1907183"/>
        <a:ext cx="1753054" cy="931432"/>
      </dsp:txXfrm>
    </dsp:sp>
    <dsp:sp modelId="{677FE885-A01B-4CAF-8843-691A14582C44}">
      <dsp:nvSpPr>
        <dsp:cNvPr id="0" name=""/>
        <dsp:cNvSpPr/>
      </dsp:nvSpPr>
      <dsp:spPr>
        <a:xfrm>
          <a:off x="5606154" y="1936539"/>
          <a:ext cx="730689" cy="730689"/>
        </a:xfrm>
        <a:prstGeom prst="mathEqual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300" kern="1200"/>
        </a:p>
      </dsp:txBody>
      <dsp:txXfrm>
        <a:off x="5703007" y="2087061"/>
        <a:ext cx="536983" cy="429645"/>
      </dsp:txXfrm>
    </dsp:sp>
    <dsp:sp modelId="{B3356F6C-EE67-49E3-A40A-625447FC5C79}">
      <dsp:nvSpPr>
        <dsp:cNvPr id="0" name=""/>
        <dsp:cNvSpPr/>
      </dsp:nvSpPr>
      <dsp:spPr>
        <a:xfrm>
          <a:off x="6439140" y="1764549"/>
          <a:ext cx="2059952" cy="107466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Культура речи</a:t>
          </a:r>
        </a:p>
      </dsp:txBody>
      <dsp:txXfrm>
        <a:off x="6740813" y="1921930"/>
        <a:ext cx="1456606" cy="75990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8DEF55-B0ED-4722-A7BC-56E2F6D31811}">
      <dsp:nvSpPr>
        <dsp:cNvPr id="0" name=""/>
        <dsp:cNvSpPr/>
      </dsp:nvSpPr>
      <dsp:spPr>
        <a:xfrm>
          <a:off x="3587286" y="2010099"/>
          <a:ext cx="91440" cy="147519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475199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EB9A4D-F970-46AA-BDA4-32B84E7CEDD3}">
      <dsp:nvSpPr>
        <dsp:cNvPr id="0" name=""/>
        <dsp:cNvSpPr/>
      </dsp:nvSpPr>
      <dsp:spPr>
        <a:xfrm>
          <a:off x="472708" y="70"/>
          <a:ext cx="6320595" cy="201002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kern="1200" dirty="0" err="1"/>
            <a:t>общедидактические</a:t>
          </a:r>
          <a:endParaRPr lang="ru-RU" sz="3600" kern="1200" dirty="0"/>
        </a:p>
      </dsp:txBody>
      <dsp:txXfrm>
        <a:off x="472708" y="70"/>
        <a:ext cx="6320595" cy="2010029"/>
      </dsp:txXfrm>
    </dsp:sp>
    <dsp:sp modelId="{D3EC0E84-CB09-46B3-9E1F-B6C9EEFB9D42}">
      <dsp:nvSpPr>
        <dsp:cNvPr id="0" name=""/>
        <dsp:cNvSpPr/>
      </dsp:nvSpPr>
      <dsp:spPr>
        <a:xfrm>
          <a:off x="764937" y="3485298"/>
          <a:ext cx="5736136" cy="18010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kern="1200" dirty="0"/>
            <a:t>методические</a:t>
          </a:r>
        </a:p>
      </dsp:txBody>
      <dsp:txXfrm>
        <a:off x="764937" y="3485298"/>
        <a:ext cx="5736136" cy="180104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237A3E-8EF0-44CD-8C3F-34D89760679A}">
      <dsp:nvSpPr>
        <dsp:cNvPr id="0" name=""/>
        <dsp:cNvSpPr/>
      </dsp:nvSpPr>
      <dsp:spPr>
        <a:xfrm>
          <a:off x="3179924" y="3451"/>
          <a:ext cx="1712645" cy="11132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Культурная языковая среда</a:t>
          </a:r>
        </a:p>
      </dsp:txBody>
      <dsp:txXfrm>
        <a:off x="3234267" y="57794"/>
        <a:ext cx="1603959" cy="1004533"/>
      </dsp:txXfrm>
    </dsp:sp>
    <dsp:sp modelId="{F2CD00E2-A35D-4BF8-B11A-F2C3E09D813E}">
      <dsp:nvSpPr>
        <dsp:cNvPr id="0" name=""/>
        <dsp:cNvSpPr/>
      </dsp:nvSpPr>
      <dsp:spPr>
        <a:xfrm>
          <a:off x="1813274" y="560060"/>
          <a:ext cx="4445944" cy="4445944"/>
        </a:xfrm>
        <a:custGeom>
          <a:avLst/>
          <a:gdLst/>
          <a:ahLst/>
          <a:cxnLst/>
          <a:rect l="0" t="0" r="0" b="0"/>
          <a:pathLst>
            <a:path>
              <a:moveTo>
                <a:pt x="3091046" y="176498"/>
              </a:moveTo>
              <a:arcTo wR="2222972" hR="2222972" stAng="17579143" swAng="196025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3483DD-0EF4-4647-AF53-EF666EF03752}">
      <dsp:nvSpPr>
        <dsp:cNvPr id="0" name=""/>
        <dsp:cNvSpPr/>
      </dsp:nvSpPr>
      <dsp:spPr>
        <a:xfrm>
          <a:off x="5294096" y="1539487"/>
          <a:ext cx="1712645" cy="11132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Различные виды искусства</a:t>
          </a:r>
        </a:p>
      </dsp:txBody>
      <dsp:txXfrm>
        <a:off x="5348439" y="1593830"/>
        <a:ext cx="1603959" cy="1004533"/>
      </dsp:txXfrm>
    </dsp:sp>
    <dsp:sp modelId="{4722536F-119B-444A-92B7-DD0DBFEE3630}">
      <dsp:nvSpPr>
        <dsp:cNvPr id="0" name=""/>
        <dsp:cNvSpPr/>
      </dsp:nvSpPr>
      <dsp:spPr>
        <a:xfrm>
          <a:off x="1813274" y="560060"/>
          <a:ext cx="4445944" cy="4445944"/>
        </a:xfrm>
        <a:custGeom>
          <a:avLst/>
          <a:gdLst/>
          <a:ahLst/>
          <a:cxnLst/>
          <a:rect l="0" t="0" r="0" b="0"/>
          <a:pathLst>
            <a:path>
              <a:moveTo>
                <a:pt x="4442909" y="2106849"/>
              </a:moveTo>
              <a:arcTo wR="2222972" hR="2222972" stAng="21420339" swAng="2195316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A88614-BE8C-41A4-B504-AC82C277A818}">
      <dsp:nvSpPr>
        <dsp:cNvPr id="0" name=""/>
        <dsp:cNvSpPr/>
      </dsp:nvSpPr>
      <dsp:spPr>
        <a:xfrm>
          <a:off x="4486554" y="4024845"/>
          <a:ext cx="1712645" cy="11132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Художественная литература</a:t>
          </a:r>
        </a:p>
      </dsp:txBody>
      <dsp:txXfrm>
        <a:off x="4540897" y="4079188"/>
        <a:ext cx="1603959" cy="1004533"/>
      </dsp:txXfrm>
    </dsp:sp>
    <dsp:sp modelId="{B727037F-2D17-4439-B0E6-DDE058D3D50B}">
      <dsp:nvSpPr>
        <dsp:cNvPr id="0" name=""/>
        <dsp:cNvSpPr/>
      </dsp:nvSpPr>
      <dsp:spPr>
        <a:xfrm>
          <a:off x="1813274" y="560060"/>
          <a:ext cx="4445944" cy="4445944"/>
        </a:xfrm>
        <a:custGeom>
          <a:avLst/>
          <a:gdLst/>
          <a:ahLst/>
          <a:cxnLst/>
          <a:rect l="0" t="0" r="0" b="0"/>
          <a:pathLst>
            <a:path>
              <a:moveTo>
                <a:pt x="2664456" y="4401663"/>
              </a:moveTo>
              <a:arcTo wR="2222972" hR="2222972" stAng="4712691" swAng="137461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C270C1-E005-427C-94BB-71E931548C2E}">
      <dsp:nvSpPr>
        <dsp:cNvPr id="0" name=""/>
        <dsp:cNvSpPr/>
      </dsp:nvSpPr>
      <dsp:spPr>
        <a:xfrm>
          <a:off x="1873293" y="4024845"/>
          <a:ext cx="1712645" cy="11132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Обучение родной речи и языку на занятиях</a:t>
          </a:r>
        </a:p>
      </dsp:txBody>
      <dsp:txXfrm>
        <a:off x="1927636" y="4079188"/>
        <a:ext cx="1603959" cy="1004533"/>
      </dsp:txXfrm>
    </dsp:sp>
    <dsp:sp modelId="{1C82E202-A322-49AF-A2C3-6CC33859C0AB}">
      <dsp:nvSpPr>
        <dsp:cNvPr id="0" name=""/>
        <dsp:cNvSpPr/>
      </dsp:nvSpPr>
      <dsp:spPr>
        <a:xfrm>
          <a:off x="1813274" y="560060"/>
          <a:ext cx="4445944" cy="4445944"/>
        </a:xfrm>
        <a:custGeom>
          <a:avLst/>
          <a:gdLst/>
          <a:ahLst/>
          <a:cxnLst/>
          <a:rect l="0" t="0" r="0" b="0"/>
          <a:pathLst>
            <a:path>
              <a:moveTo>
                <a:pt x="371287" y="3452960"/>
              </a:moveTo>
              <a:arcTo wR="2222972" hR="2222972" stAng="8784345" swAng="2195316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BA2D99-2B10-4F88-91B6-B7E33DCF764A}">
      <dsp:nvSpPr>
        <dsp:cNvPr id="0" name=""/>
        <dsp:cNvSpPr/>
      </dsp:nvSpPr>
      <dsp:spPr>
        <a:xfrm>
          <a:off x="1065751" y="1539487"/>
          <a:ext cx="1712645" cy="11132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Общение взрослых и детей</a:t>
          </a:r>
        </a:p>
      </dsp:txBody>
      <dsp:txXfrm>
        <a:off x="1120094" y="1593830"/>
        <a:ext cx="1603959" cy="1004533"/>
      </dsp:txXfrm>
    </dsp:sp>
    <dsp:sp modelId="{806415D0-8DB1-4DF2-9D44-CE16C66B0E53}">
      <dsp:nvSpPr>
        <dsp:cNvPr id="0" name=""/>
        <dsp:cNvSpPr/>
      </dsp:nvSpPr>
      <dsp:spPr>
        <a:xfrm>
          <a:off x="1813274" y="560060"/>
          <a:ext cx="4445944" cy="4445944"/>
        </a:xfrm>
        <a:custGeom>
          <a:avLst/>
          <a:gdLst/>
          <a:ahLst/>
          <a:cxnLst/>
          <a:rect l="0" t="0" r="0" b="0"/>
          <a:pathLst>
            <a:path>
              <a:moveTo>
                <a:pt x="387527" y="968878"/>
              </a:moveTo>
              <a:arcTo wR="2222972" hR="2222972" stAng="12860604" swAng="196025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F8483B-ED95-4B67-A5E1-92D9C17A16A7}">
      <dsp:nvSpPr>
        <dsp:cNvPr id="0" name=""/>
        <dsp:cNvSpPr/>
      </dsp:nvSpPr>
      <dsp:spPr>
        <a:xfrm>
          <a:off x="3740150" y="1455621"/>
          <a:ext cx="2046787" cy="7104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5227"/>
              </a:lnTo>
              <a:lnTo>
                <a:pt x="2046787" y="355227"/>
              </a:lnTo>
              <a:lnTo>
                <a:pt x="2046787" y="710455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787207-D529-46F0-BFB0-69EF890F7F58}">
      <dsp:nvSpPr>
        <dsp:cNvPr id="0" name=""/>
        <dsp:cNvSpPr/>
      </dsp:nvSpPr>
      <dsp:spPr>
        <a:xfrm>
          <a:off x="1693362" y="1455621"/>
          <a:ext cx="2046787" cy="710455"/>
        </a:xfrm>
        <a:custGeom>
          <a:avLst/>
          <a:gdLst/>
          <a:ahLst/>
          <a:cxnLst/>
          <a:rect l="0" t="0" r="0" b="0"/>
          <a:pathLst>
            <a:path>
              <a:moveTo>
                <a:pt x="2046787" y="0"/>
              </a:moveTo>
              <a:lnTo>
                <a:pt x="2046787" y="355227"/>
              </a:lnTo>
              <a:lnTo>
                <a:pt x="0" y="355227"/>
              </a:lnTo>
              <a:lnTo>
                <a:pt x="0" y="710455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BA86D6-5B9F-4766-A962-B40BE1683D98}">
      <dsp:nvSpPr>
        <dsp:cNvPr id="0" name=""/>
        <dsp:cNvSpPr/>
      </dsp:nvSpPr>
      <dsp:spPr>
        <a:xfrm>
          <a:off x="2285983" y="714363"/>
          <a:ext cx="2908332" cy="74125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/>
            <a:t>Словарная работа</a:t>
          </a:r>
        </a:p>
      </dsp:txBody>
      <dsp:txXfrm>
        <a:off x="2285983" y="714363"/>
        <a:ext cx="2908332" cy="741258"/>
      </dsp:txXfrm>
    </dsp:sp>
    <dsp:sp modelId="{1A749690-B802-4C57-A731-2FE4DD1E94A2}">
      <dsp:nvSpPr>
        <dsp:cNvPr id="0" name=""/>
        <dsp:cNvSpPr/>
      </dsp:nvSpPr>
      <dsp:spPr>
        <a:xfrm>
          <a:off x="1803" y="2166076"/>
          <a:ext cx="3383119" cy="169155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Освоение  ребенком предметной отнесенности слов и их понятийного содержания</a:t>
          </a:r>
        </a:p>
      </dsp:txBody>
      <dsp:txXfrm>
        <a:off x="1803" y="2166076"/>
        <a:ext cx="3383119" cy="1691559"/>
      </dsp:txXfrm>
    </dsp:sp>
    <dsp:sp modelId="{85471271-D59A-4FB4-844B-40BE7968E303}">
      <dsp:nvSpPr>
        <dsp:cNvPr id="0" name=""/>
        <dsp:cNvSpPr/>
      </dsp:nvSpPr>
      <dsp:spPr>
        <a:xfrm>
          <a:off x="4095377" y="2166076"/>
          <a:ext cx="3383119" cy="169155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Усвоение слова как единицы лексической системы, его связей с другими лексическими единицами, т.е. развитие смысловой стороны речи</a:t>
          </a:r>
        </a:p>
      </dsp:txBody>
      <dsp:txXfrm>
        <a:off x="4095377" y="2166076"/>
        <a:ext cx="3383119" cy="169155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169E67-5347-466D-9AE8-888C9357E381}">
      <dsp:nvSpPr>
        <dsp:cNvPr id="0" name=""/>
        <dsp:cNvSpPr/>
      </dsp:nvSpPr>
      <dsp:spPr>
        <a:xfrm>
          <a:off x="4288523" y="1380260"/>
          <a:ext cx="3222836" cy="13377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51924"/>
              </a:lnTo>
              <a:lnTo>
                <a:pt x="3222836" y="1151924"/>
              </a:lnTo>
              <a:lnTo>
                <a:pt x="3222836" y="1337764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83B7D8-FFEE-44D8-BD69-4904E58DBCAC}">
      <dsp:nvSpPr>
        <dsp:cNvPr id="0" name=""/>
        <dsp:cNvSpPr/>
      </dsp:nvSpPr>
      <dsp:spPr>
        <a:xfrm>
          <a:off x="4288523" y="1380260"/>
          <a:ext cx="1009969" cy="13377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51924"/>
              </a:lnTo>
              <a:lnTo>
                <a:pt x="1009969" y="1151924"/>
              </a:lnTo>
              <a:lnTo>
                <a:pt x="1009969" y="1337764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D19596-35A4-4F56-B9E0-49FD3E3D0E90}">
      <dsp:nvSpPr>
        <dsp:cNvPr id="0" name=""/>
        <dsp:cNvSpPr/>
      </dsp:nvSpPr>
      <dsp:spPr>
        <a:xfrm>
          <a:off x="3072766" y="1380260"/>
          <a:ext cx="1215756" cy="1337764"/>
        </a:xfrm>
        <a:custGeom>
          <a:avLst/>
          <a:gdLst/>
          <a:ahLst/>
          <a:cxnLst/>
          <a:rect l="0" t="0" r="0" b="0"/>
          <a:pathLst>
            <a:path>
              <a:moveTo>
                <a:pt x="1215756" y="0"/>
              </a:moveTo>
              <a:lnTo>
                <a:pt x="1215756" y="1151924"/>
              </a:lnTo>
              <a:lnTo>
                <a:pt x="0" y="1151924"/>
              </a:lnTo>
              <a:lnTo>
                <a:pt x="0" y="1337764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459EE6-65F1-4935-BFB6-D8F34BD506A0}">
      <dsp:nvSpPr>
        <dsp:cNvPr id="0" name=""/>
        <dsp:cNvSpPr/>
      </dsp:nvSpPr>
      <dsp:spPr>
        <a:xfrm>
          <a:off x="884997" y="1380260"/>
          <a:ext cx="3403526" cy="1337764"/>
        </a:xfrm>
        <a:custGeom>
          <a:avLst/>
          <a:gdLst/>
          <a:ahLst/>
          <a:cxnLst/>
          <a:rect l="0" t="0" r="0" b="0"/>
          <a:pathLst>
            <a:path>
              <a:moveTo>
                <a:pt x="3403526" y="0"/>
              </a:moveTo>
              <a:lnTo>
                <a:pt x="3403526" y="1151924"/>
              </a:lnTo>
              <a:lnTo>
                <a:pt x="0" y="1151924"/>
              </a:lnTo>
              <a:lnTo>
                <a:pt x="0" y="1337764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A97769-D700-4A0C-947B-E758E71B7DB7}">
      <dsp:nvSpPr>
        <dsp:cNvPr id="0" name=""/>
        <dsp:cNvSpPr/>
      </dsp:nvSpPr>
      <dsp:spPr>
        <a:xfrm>
          <a:off x="3403570" y="495307"/>
          <a:ext cx="1769904" cy="8849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задачи</a:t>
          </a:r>
        </a:p>
      </dsp:txBody>
      <dsp:txXfrm>
        <a:off x="3403570" y="495307"/>
        <a:ext cx="1769904" cy="884952"/>
      </dsp:txXfrm>
    </dsp:sp>
    <dsp:sp modelId="{9344789D-FC04-4E5B-A2F9-4D828BE0F4BA}">
      <dsp:nvSpPr>
        <dsp:cNvPr id="0" name=""/>
        <dsp:cNvSpPr/>
      </dsp:nvSpPr>
      <dsp:spPr>
        <a:xfrm>
          <a:off x="44" y="2718024"/>
          <a:ext cx="1769904" cy="8849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 dirty="0"/>
            <a:t>Обогащение словаря</a:t>
          </a:r>
        </a:p>
      </dsp:txBody>
      <dsp:txXfrm>
        <a:off x="44" y="2718024"/>
        <a:ext cx="1769904" cy="884952"/>
      </dsp:txXfrm>
    </dsp:sp>
    <dsp:sp modelId="{C76D21BB-345A-483B-BC01-BDBD7496CD37}">
      <dsp:nvSpPr>
        <dsp:cNvPr id="0" name=""/>
        <dsp:cNvSpPr/>
      </dsp:nvSpPr>
      <dsp:spPr>
        <a:xfrm>
          <a:off x="2141629" y="2718024"/>
          <a:ext cx="1862275" cy="99339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 dirty="0"/>
            <a:t>Закрепление и уточнение словаря</a:t>
          </a:r>
        </a:p>
      </dsp:txBody>
      <dsp:txXfrm>
        <a:off x="2141629" y="2718024"/>
        <a:ext cx="1862275" cy="993394"/>
      </dsp:txXfrm>
    </dsp:sp>
    <dsp:sp modelId="{A41D9B4B-ED2F-4016-87B1-983A0A67FEA2}">
      <dsp:nvSpPr>
        <dsp:cNvPr id="0" name=""/>
        <dsp:cNvSpPr/>
      </dsp:nvSpPr>
      <dsp:spPr>
        <a:xfrm>
          <a:off x="4375584" y="2718024"/>
          <a:ext cx="1845815" cy="106578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 dirty="0"/>
            <a:t>Активизация словаря</a:t>
          </a:r>
        </a:p>
      </dsp:txBody>
      <dsp:txXfrm>
        <a:off x="4375584" y="2718024"/>
        <a:ext cx="1845815" cy="1065783"/>
      </dsp:txXfrm>
    </dsp:sp>
    <dsp:sp modelId="{1D98C8E1-8FB3-404A-A201-E206E8FAA91F}">
      <dsp:nvSpPr>
        <dsp:cNvPr id="0" name=""/>
        <dsp:cNvSpPr/>
      </dsp:nvSpPr>
      <dsp:spPr>
        <a:xfrm>
          <a:off x="6593080" y="2718024"/>
          <a:ext cx="1836558" cy="11069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 dirty="0"/>
            <a:t>Устранение диалектизмов, просторечий, жаргонизмов</a:t>
          </a:r>
        </a:p>
      </dsp:txBody>
      <dsp:txXfrm>
        <a:off x="6593080" y="2718024"/>
        <a:ext cx="1836558" cy="110697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A9E718-5CE6-4EA9-8F25-501236FB7949}">
      <dsp:nvSpPr>
        <dsp:cNvPr id="0" name=""/>
        <dsp:cNvSpPr/>
      </dsp:nvSpPr>
      <dsp:spPr>
        <a:xfrm>
          <a:off x="3654934" y="1086045"/>
          <a:ext cx="2688072" cy="10351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07061"/>
              </a:lnTo>
              <a:lnTo>
                <a:pt x="2688072" y="807061"/>
              </a:lnTo>
              <a:lnTo>
                <a:pt x="2688072" y="1035130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E5DE5E-3770-493A-8994-5BD5E7BDF314}">
      <dsp:nvSpPr>
        <dsp:cNvPr id="0" name=""/>
        <dsp:cNvSpPr/>
      </dsp:nvSpPr>
      <dsp:spPr>
        <a:xfrm>
          <a:off x="3609214" y="1086045"/>
          <a:ext cx="91440" cy="10001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000160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0F7531-2778-4A6E-AEFE-17D25709702D}">
      <dsp:nvSpPr>
        <dsp:cNvPr id="0" name=""/>
        <dsp:cNvSpPr/>
      </dsp:nvSpPr>
      <dsp:spPr>
        <a:xfrm>
          <a:off x="1086544" y="1086045"/>
          <a:ext cx="2568390" cy="1035130"/>
        </a:xfrm>
        <a:custGeom>
          <a:avLst/>
          <a:gdLst/>
          <a:ahLst/>
          <a:cxnLst/>
          <a:rect l="0" t="0" r="0" b="0"/>
          <a:pathLst>
            <a:path>
              <a:moveTo>
                <a:pt x="2568390" y="0"/>
              </a:moveTo>
              <a:lnTo>
                <a:pt x="2568390" y="807061"/>
              </a:lnTo>
              <a:lnTo>
                <a:pt x="0" y="807061"/>
              </a:lnTo>
              <a:lnTo>
                <a:pt x="0" y="1035130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BED4A1-0FA1-4010-94CF-13AAC0CE2F82}">
      <dsp:nvSpPr>
        <dsp:cNvPr id="0" name=""/>
        <dsp:cNvSpPr/>
      </dsp:nvSpPr>
      <dsp:spPr>
        <a:xfrm>
          <a:off x="2568888" y="0"/>
          <a:ext cx="2172091" cy="10860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/>
            <a:t>Грамматика</a:t>
          </a:r>
        </a:p>
      </dsp:txBody>
      <dsp:txXfrm>
        <a:off x="2568888" y="0"/>
        <a:ext cx="2172091" cy="1086045"/>
      </dsp:txXfrm>
    </dsp:sp>
    <dsp:sp modelId="{CB930A10-EAEB-444D-A42C-924B71CB08BF}">
      <dsp:nvSpPr>
        <dsp:cNvPr id="0" name=""/>
        <dsp:cNvSpPr/>
      </dsp:nvSpPr>
      <dsp:spPr>
        <a:xfrm>
          <a:off x="498" y="2121176"/>
          <a:ext cx="2172091" cy="10860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/>
            <a:t>Словообразование</a:t>
          </a:r>
        </a:p>
      </dsp:txBody>
      <dsp:txXfrm>
        <a:off x="498" y="2121176"/>
        <a:ext cx="2172091" cy="1086045"/>
      </dsp:txXfrm>
    </dsp:sp>
    <dsp:sp modelId="{52918288-AF30-46A3-A5F9-442EBCA17969}">
      <dsp:nvSpPr>
        <dsp:cNvPr id="0" name=""/>
        <dsp:cNvSpPr/>
      </dsp:nvSpPr>
      <dsp:spPr>
        <a:xfrm>
          <a:off x="2568888" y="2086205"/>
          <a:ext cx="2172091" cy="10860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/>
            <a:t>Морфология</a:t>
          </a:r>
        </a:p>
      </dsp:txBody>
      <dsp:txXfrm>
        <a:off x="2568888" y="2086205"/>
        <a:ext cx="2172091" cy="1086045"/>
      </dsp:txXfrm>
    </dsp:sp>
    <dsp:sp modelId="{3142C581-EDAF-4DB3-8CE7-1B808AB68AD0}">
      <dsp:nvSpPr>
        <dsp:cNvPr id="0" name=""/>
        <dsp:cNvSpPr/>
      </dsp:nvSpPr>
      <dsp:spPr>
        <a:xfrm>
          <a:off x="5256961" y="2121176"/>
          <a:ext cx="2172091" cy="10860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/>
            <a:t>Синтаксис</a:t>
          </a:r>
        </a:p>
      </dsp:txBody>
      <dsp:txXfrm>
        <a:off x="5256961" y="2121176"/>
        <a:ext cx="2172091" cy="108604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1972E4-241B-4F83-902A-86EC8B25345A}">
      <dsp:nvSpPr>
        <dsp:cNvPr id="0" name=""/>
        <dsp:cNvSpPr/>
      </dsp:nvSpPr>
      <dsp:spPr>
        <a:xfrm>
          <a:off x="3867444" y="1179329"/>
          <a:ext cx="247355" cy="1083651"/>
        </a:xfrm>
        <a:custGeom>
          <a:avLst/>
          <a:gdLst/>
          <a:ahLst/>
          <a:cxnLst/>
          <a:rect l="0" t="0" r="0" b="0"/>
          <a:pathLst>
            <a:path>
              <a:moveTo>
                <a:pt x="247355" y="0"/>
              </a:moveTo>
              <a:lnTo>
                <a:pt x="247355" y="1083651"/>
              </a:lnTo>
              <a:lnTo>
                <a:pt x="0" y="1083651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5B8622-4E04-4D8A-A504-FC6C6C966BF5}">
      <dsp:nvSpPr>
        <dsp:cNvPr id="0" name=""/>
        <dsp:cNvSpPr/>
      </dsp:nvSpPr>
      <dsp:spPr>
        <a:xfrm>
          <a:off x="4114800" y="1179329"/>
          <a:ext cx="2850473" cy="21673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19946"/>
              </a:lnTo>
              <a:lnTo>
                <a:pt x="2850473" y="1919946"/>
              </a:lnTo>
              <a:lnTo>
                <a:pt x="2850473" y="2167302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CB0AA9-9309-429B-8433-EC29131027B0}">
      <dsp:nvSpPr>
        <dsp:cNvPr id="0" name=""/>
        <dsp:cNvSpPr/>
      </dsp:nvSpPr>
      <dsp:spPr>
        <a:xfrm>
          <a:off x="4069080" y="1179329"/>
          <a:ext cx="91440" cy="216730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67302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11F93C-21A1-495C-8A21-371DDE04F24F}">
      <dsp:nvSpPr>
        <dsp:cNvPr id="0" name=""/>
        <dsp:cNvSpPr/>
      </dsp:nvSpPr>
      <dsp:spPr>
        <a:xfrm>
          <a:off x="1264326" y="1179329"/>
          <a:ext cx="2850473" cy="2167302"/>
        </a:xfrm>
        <a:custGeom>
          <a:avLst/>
          <a:gdLst/>
          <a:ahLst/>
          <a:cxnLst/>
          <a:rect l="0" t="0" r="0" b="0"/>
          <a:pathLst>
            <a:path>
              <a:moveTo>
                <a:pt x="2850473" y="0"/>
              </a:moveTo>
              <a:lnTo>
                <a:pt x="2850473" y="1919946"/>
              </a:lnTo>
              <a:lnTo>
                <a:pt x="0" y="1919946"/>
              </a:lnTo>
              <a:lnTo>
                <a:pt x="0" y="2167302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53A0CE-5CF4-4E8F-A0BA-17DDDC73EC22}">
      <dsp:nvSpPr>
        <dsp:cNvPr id="0" name=""/>
        <dsp:cNvSpPr/>
      </dsp:nvSpPr>
      <dsp:spPr>
        <a:xfrm>
          <a:off x="2936918" y="1448"/>
          <a:ext cx="2355763" cy="11778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/>
            <a:t>Звуковая культура речи</a:t>
          </a:r>
        </a:p>
      </dsp:txBody>
      <dsp:txXfrm>
        <a:off x="2936918" y="1448"/>
        <a:ext cx="2355763" cy="1177881"/>
      </dsp:txXfrm>
    </dsp:sp>
    <dsp:sp modelId="{CC75109B-5A5A-4A84-85A2-D22C52493052}">
      <dsp:nvSpPr>
        <dsp:cNvPr id="0" name=""/>
        <dsp:cNvSpPr/>
      </dsp:nvSpPr>
      <dsp:spPr>
        <a:xfrm>
          <a:off x="86444" y="3346632"/>
          <a:ext cx="2355763" cy="11778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/>
            <a:t>Орфоэпическая правильность речи</a:t>
          </a:r>
        </a:p>
      </dsp:txBody>
      <dsp:txXfrm>
        <a:off x="86444" y="3346632"/>
        <a:ext cx="2355763" cy="1177881"/>
      </dsp:txXfrm>
    </dsp:sp>
    <dsp:sp modelId="{DA6805C2-FD43-4448-88E2-5A23EFA1E338}">
      <dsp:nvSpPr>
        <dsp:cNvPr id="0" name=""/>
        <dsp:cNvSpPr/>
      </dsp:nvSpPr>
      <dsp:spPr>
        <a:xfrm>
          <a:off x="2936918" y="3346632"/>
          <a:ext cx="2355763" cy="11778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/>
            <a:t>Выразительность</a:t>
          </a:r>
        </a:p>
      </dsp:txBody>
      <dsp:txXfrm>
        <a:off x="2936918" y="3346632"/>
        <a:ext cx="2355763" cy="1177881"/>
      </dsp:txXfrm>
    </dsp:sp>
    <dsp:sp modelId="{946DF223-4627-4463-977C-0C578D576834}">
      <dsp:nvSpPr>
        <dsp:cNvPr id="0" name=""/>
        <dsp:cNvSpPr/>
      </dsp:nvSpPr>
      <dsp:spPr>
        <a:xfrm>
          <a:off x="5787391" y="3346632"/>
          <a:ext cx="2355763" cy="11778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/>
            <a:t>Четкая дикция</a:t>
          </a:r>
        </a:p>
      </dsp:txBody>
      <dsp:txXfrm>
        <a:off x="5787391" y="3346632"/>
        <a:ext cx="2355763" cy="1177881"/>
      </dsp:txXfrm>
    </dsp:sp>
    <dsp:sp modelId="{4E751FD0-64EE-42D9-ACB9-974A7E7EB600}">
      <dsp:nvSpPr>
        <dsp:cNvPr id="0" name=""/>
        <dsp:cNvSpPr/>
      </dsp:nvSpPr>
      <dsp:spPr>
        <a:xfrm>
          <a:off x="1511681" y="1674040"/>
          <a:ext cx="2355763" cy="11778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/>
            <a:t>Фонетическая правильность речи</a:t>
          </a:r>
        </a:p>
      </dsp:txBody>
      <dsp:txXfrm>
        <a:off x="1511681" y="1674040"/>
        <a:ext cx="2355763" cy="117788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BB47D6-46A6-4F43-94E8-631A04CAEC5C}">
      <dsp:nvSpPr>
        <dsp:cNvPr id="0" name=""/>
        <dsp:cNvSpPr/>
      </dsp:nvSpPr>
      <dsp:spPr>
        <a:xfrm>
          <a:off x="2047873" y="1059854"/>
          <a:ext cx="1000126" cy="928979"/>
        </a:xfrm>
        <a:custGeom>
          <a:avLst/>
          <a:gdLst/>
          <a:ahLst/>
          <a:cxnLst/>
          <a:rect l="0" t="0" r="0" b="0"/>
          <a:pathLst>
            <a:path>
              <a:moveTo>
                <a:pt x="1000126" y="0"/>
              </a:moveTo>
              <a:lnTo>
                <a:pt x="0" y="928979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C75AB3-9DBA-4B01-80F0-584BC9353F7D}">
      <dsp:nvSpPr>
        <dsp:cNvPr id="0" name=""/>
        <dsp:cNvSpPr/>
      </dsp:nvSpPr>
      <dsp:spPr>
        <a:xfrm>
          <a:off x="3048000" y="1059854"/>
          <a:ext cx="1278582" cy="19442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22387"/>
              </a:lnTo>
              <a:lnTo>
                <a:pt x="1278582" y="1722387"/>
              </a:lnTo>
              <a:lnTo>
                <a:pt x="1278582" y="1944290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EE8D33-EB0F-4FF0-9475-0E13AC8F6A18}">
      <dsp:nvSpPr>
        <dsp:cNvPr id="0" name=""/>
        <dsp:cNvSpPr/>
      </dsp:nvSpPr>
      <dsp:spPr>
        <a:xfrm>
          <a:off x="1769417" y="1059854"/>
          <a:ext cx="1278582" cy="1944290"/>
        </a:xfrm>
        <a:custGeom>
          <a:avLst/>
          <a:gdLst/>
          <a:ahLst/>
          <a:cxnLst/>
          <a:rect l="0" t="0" r="0" b="0"/>
          <a:pathLst>
            <a:path>
              <a:moveTo>
                <a:pt x="1278582" y="0"/>
              </a:moveTo>
              <a:lnTo>
                <a:pt x="1278582" y="1722387"/>
              </a:lnTo>
              <a:lnTo>
                <a:pt x="0" y="1722387"/>
              </a:lnTo>
              <a:lnTo>
                <a:pt x="0" y="1944290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5F2FE2-057E-4E09-B80F-8E44FF0AEF2E}">
      <dsp:nvSpPr>
        <dsp:cNvPr id="0" name=""/>
        <dsp:cNvSpPr/>
      </dsp:nvSpPr>
      <dsp:spPr>
        <a:xfrm>
          <a:off x="1991320" y="3175"/>
          <a:ext cx="2113359" cy="105667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/>
            <a:t>Связная речь</a:t>
          </a:r>
        </a:p>
      </dsp:txBody>
      <dsp:txXfrm>
        <a:off x="1991320" y="3175"/>
        <a:ext cx="2113359" cy="1056679"/>
      </dsp:txXfrm>
    </dsp:sp>
    <dsp:sp modelId="{397DDBA8-EB92-4502-AE84-932E48F9DC7A}">
      <dsp:nvSpPr>
        <dsp:cNvPr id="0" name=""/>
        <dsp:cNvSpPr/>
      </dsp:nvSpPr>
      <dsp:spPr>
        <a:xfrm>
          <a:off x="712737" y="3004145"/>
          <a:ext cx="2113359" cy="105667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/>
            <a:t>диалог</a:t>
          </a:r>
        </a:p>
      </dsp:txBody>
      <dsp:txXfrm>
        <a:off x="712737" y="3004145"/>
        <a:ext cx="2113359" cy="1056679"/>
      </dsp:txXfrm>
    </dsp:sp>
    <dsp:sp modelId="{D2030CD4-A927-470B-8813-040DF524443D}">
      <dsp:nvSpPr>
        <dsp:cNvPr id="0" name=""/>
        <dsp:cNvSpPr/>
      </dsp:nvSpPr>
      <dsp:spPr>
        <a:xfrm>
          <a:off x="3269902" y="3004145"/>
          <a:ext cx="2113359" cy="105667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/>
            <a:t>Монолог</a:t>
          </a:r>
        </a:p>
      </dsp:txBody>
      <dsp:txXfrm>
        <a:off x="3269902" y="3004145"/>
        <a:ext cx="2113359" cy="1056679"/>
      </dsp:txXfrm>
    </dsp:sp>
    <dsp:sp modelId="{8EC33F1F-A342-4123-B7B5-21034FF74D18}">
      <dsp:nvSpPr>
        <dsp:cNvPr id="0" name=""/>
        <dsp:cNvSpPr/>
      </dsp:nvSpPr>
      <dsp:spPr>
        <a:xfrm>
          <a:off x="2047873" y="1460494"/>
          <a:ext cx="2113359" cy="105667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/>
            <a:t>Формы</a:t>
          </a:r>
        </a:p>
      </dsp:txBody>
      <dsp:txXfrm>
        <a:off x="2047873" y="1460494"/>
        <a:ext cx="2113359" cy="10566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DD730D-75DF-4D85-ACE9-F4D84EC10C03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1C829-EE94-4BD8-ADCE-4C1C80E2D32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C8E0031-6269-408B-86F4-271A702CE28F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58A031D-70D1-42BA-B8CA-4F9772E7A4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E0031-6269-408B-86F4-271A702CE28F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A031D-70D1-42BA-B8CA-4F9772E7A4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E0031-6269-408B-86F4-271A702CE28F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A031D-70D1-42BA-B8CA-4F9772E7A4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E0031-6269-408B-86F4-271A702CE28F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A031D-70D1-42BA-B8CA-4F9772E7A4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E0031-6269-408B-86F4-271A702CE28F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A031D-70D1-42BA-B8CA-4F9772E7A4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E0031-6269-408B-86F4-271A702CE28F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A031D-70D1-42BA-B8CA-4F9772E7A4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E0031-6269-408B-86F4-271A702CE28F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A031D-70D1-42BA-B8CA-4F9772E7A4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E0031-6269-408B-86F4-271A702CE28F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A031D-70D1-42BA-B8CA-4F9772E7A4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E0031-6269-408B-86F4-271A702CE28F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A031D-70D1-42BA-B8CA-4F9772E7A4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5C8E0031-6269-408B-86F4-271A702CE28F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A031D-70D1-42BA-B8CA-4F9772E7A4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C8E0031-6269-408B-86F4-271A702CE28F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58A031D-70D1-42BA-B8CA-4F9772E7A4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C8E0031-6269-408B-86F4-271A702CE28F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C58A031D-70D1-42BA-B8CA-4F9772E7A46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0" dirty="0"/>
              <a:t>Речевое развитие дошкольников, проблемы и  пути их решения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5008" y="5357826"/>
            <a:ext cx="3200400" cy="1285884"/>
          </a:xfrm>
        </p:spPr>
        <p:txBody>
          <a:bodyPr>
            <a:noAutofit/>
          </a:bodyPr>
          <a:lstStyle/>
          <a:p>
            <a:pPr algn="l"/>
            <a:endParaRPr lang="ru-RU" sz="1400" dirty="0">
              <a:solidFill>
                <a:schemeClr val="bg1"/>
              </a:solidFill>
              <a:latin typeface="Arial Black" pitchFamily="34" charset="0"/>
              <a:cs typeface="Aharoni" pitchFamily="2" charset="-79"/>
            </a:endParaRPr>
          </a:p>
          <a:p>
            <a:pPr algn="l"/>
            <a:r>
              <a:rPr lang="ru-RU" sz="1400" dirty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Выполнила  </a:t>
            </a:r>
          </a:p>
          <a:p>
            <a:pPr algn="l"/>
            <a:r>
              <a:rPr lang="ru-RU" sz="1400" dirty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Учитель - логопед ВКК МБДОУ</a:t>
            </a:r>
          </a:p>
          <a:p>
            <a:pPr algn="l"/>
            <a:r>
              <a:rPr lang="ru-RU" sz="1400" dirty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МБДОУ №25    Хибина И.А. </a:t>
            </a:r>
          </a:p>
          <a:p>
            <a:pPr algn="l"/>
            <a:r>
              <a:rPr lang="ru-RU" sz="1400" dirty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Грамматика – это наука о строе языка, о его законах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Формирование грамматического строя речи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1000100" y="2428868"/>
          <a:ext cx="7429552" cy="3786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Пути формирования грамматически правильной речи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00034" y="1857364"/>
            <a:ext cx="8229600" cy="4525963"/>
          </a:xfrm>
        </p:spPr>
        <p:txBody>
          <a:bodyPr/>
          <a:lstStyle/>
          <a:p>
            <a:r>
              <a:rPr lang="ru-RU" dirty="0"/>
              <a:t>Создание благоприятной языковой среды</a:t>
            </a:r>
          </a:p>
          <a:p>
            <a:r>
              <a:rPr lang="ru-RU" dirty="0"/>
              <a:t>Образцы грамотной речи</a:t>
            </a:r>
          </a:p>
          <a:p>
            <a:r>
              <a:rPr lang="ru-RU" dirty="0"/>
              <a:t>Повышение речевой культуры взрослых</a:t>
            </a:r>
          </a:p>
          <a:p>
            <a:r>
              <a:rPr lang="ru-RU" dirty="0"/>
              <a:t>Специальное обучение детей трудным грамматическим формам, направленное на предупреждение ошибок</a:t>
            </a:r>
          </a:p>
          <a:p>
            <a:r>
              <a:rPr lang="ru-RU" dirty="0"/>
              <a:t>Формирование грамматических навыков</a:t>
            </a:r>
          </a:p>
          <a:p>
            <a:r>
              <a:rPr lang="ru-RU" dirty="0"/>
              <a:t>Исправление грамматических ошибок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Воспитание звуковой культуры речи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Развитие связной речи</a:t>
            </a:r>
          </a:p>
        </p:txBody>
      </p:sp>
      <p:graphicFrame>
        <p:nvGraphicFramePr>
          <p:cNvPr id="25" name="Схема 24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2000240"/>
            <a:ext cx="8229600" cy="3786214"/>
          </a:xfrm>
        </p:spPr>
        <p:txBody>
          <a:bodyPr/>
          <a:lstStyle/>
          <a:p>
            <a:pPr>
              <a:buNone/>
            </a:pPr>
            <a:r>
              <a:rPr lang="ru-RU" dirty="0"/>
              <a:t>Связная речь:</a:t>
            </a:r>
          </a:p>
          <a:p>
            <a:pPr>
              <a:buFont typeface="Wingdings" pitchFamily="2" charset="2"/>
              <a:buChar char="Ø"/>
            </a:pPr>
            <a:r>
              <a:rPr lang="ru-RU" dirty="0"/>
              <a:t>Помогает ребенку устанавливать связи с окружающими людьми</a:t>
            </a:r>
          </a:p>
          <a:p>
            <a:pPr>
              <a:buFont typeface="Wingdings" pitchFamily="2" charset="2"/>
              <a:buChar char="Ø"/>
            </a:pPr>
            <a:r>
              <a:rPr lang="ru-RU" dirty="0"/>
              <a:t>Определяет и регулирует нормы поведения в обществе</a:t>
            </a:r>
          </a:p>
          <a:p>
            <a:pPr>
              <a:buFont typeface="Wingdings" pitchFamily="2" charset="2"/>
              <a:buChar char="Ø"/>
            </a:pPr>
            <a:r>
              <a:rPr lang="ru-RU" dirty="0"/>
              <a:t>Обогащает художественно – речевой опыт детей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Социальные функции связной речи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u="sng" dirty="0"/>
              <a:t>В процессе беседы ребенок </a:t>
            </a:r>
          </a:p>
          <a:p>
            <a:pPr algn="ctr">
              <a:buNone/>
            </a:pPr>
            <a:endParaRPr lang="ru-RU" u="sng" dirty="0"/>
          </a:p>
          <a:p>
            <a:pPr>
              <a:buFont typeface="Wingdings" pitchFamily="2" charset="2"/>
              <a:buChar char="Ø"/>
            </a:pPr>
            <a:r>
              <a:rPr lang="ru-RU" sz="2000" dirty="0"/>
              <a:t>Припоминает 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/>
              <a:t>Сравнивает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/>
              <a:t>Анализирует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/>
              <a:t>Высказывает суждения, делает умозаключения, выводы</a:t>
            </a:r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Беседа как метод обучения диалогической речи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1928794" y="300037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u="sng" dirty="0"/>
              <a:t>Варианты оформления речи педагога</a:t>
            </a:r>
          </a:p>
          <a:p>
            <a:pPr algn="ctr">
              <a:buNone/>
            </a:pPr>
            <a:r>
              <a:rPr lang="ru-RU" u="sng" dirty="0"/>
              <a:t>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/>
              <a:t>В виде вопросов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/>
              <a:t>В виде указаний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/>
              <a:t>В виде пояснений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/>
              <a:t>В виде объяснений </a:t>
            </a:r>
          </a:p>
          <a:p>
            <a:pPr algn="ctr">
              <a:buFont typeface="Wingdings" pitchFamily="2" charset="2"/>
              <a:buChar char="Ø"/>
            </a:pP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rmAutofit/>
          </a:bodyPr>
          <a:lstStyle/>
          <a:p>
            <a:pPr algn="ctr"/>
            <a:r>
              <a:rPr lang="ru-RU" sz="2800" dirty="0"/>
              <a:t>Обучение диалогической речи в процессе повседневного общения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143372" y="2143116"/>
            <a:ext cx="3214710" cy="178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Повседневное общение педагога с детьми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Полезное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Интересное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Доступное</a:t>
            </a:r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4929198"/>
            <a:ext cx="2857520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Коллективный разговор (на прогулке)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357818" y="5072074"/>
            <a:ext cx="3357586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Индивидуальный разговор (в вечерние часы)</a:t>
            </a:r>
          </a:p>
        </p:txBody>
      </p:sp>
      <p:cxnSp>
        <p:nvCxnSpPr>
          <p:cNvPr id="13" name="Прямая со стрелкой 12"/>
          <p:cNvCxnSpPr/>
          <p:nvPr/>
        </p:nvCxnSpPr>
        <p:spPr>
          <a:xfrm rot="10800000" flipV="1">
            <a:off x="3286116" y="3929066"/>
            <a:ext cx="1500198" cy="10001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endCxn id="6" idx="0"/>
          </p:cNvCxnSpPr>
          <p:nvPr/>
        </p:nvCxnSpPr>
        <p:spPr>
          <a:xfrm rot="16200000" flipH="1">
            <a:off x="6090056" y="4125519"/>
            <a:ext cx="1143008" cy="75010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71736" y="2786058"/>
            <a:ext cx="45913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>
                <a:solidFill>
                  <a:schemeClr val="tx2"/>
                </a:solidFill>
              </a:rPr>
              <a:t>Спасибо за внимание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357158" y="928670"/>
          <a:ext cx="8358246" cy="5572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71472" y="357166"/>
            <a:ext cx="8001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tx2"/>
                </a:solidFill>
                <a:latin typeface="Arial Black" pitchFamily="34" charset="0"/>
                <a:cs typeface="Aharoni" pitchFamily="2" charset="-79"/>
              </a:rPr>
              <a:t>Роль родного языка в развитии речи ребенка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8072494" cy="857256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Задачи речевого развития детей дошкольного возраста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571472" y="1428736"/>
          <a:ext cx="8123268" cy="51435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5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977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89899">
                <a:tc>
                  <a:txBody>
                    <a:bodyPr/>
                    <a:lstStyle/>
                    <a:p>
                      <a:r>
                        <a:rPr lang="ru-RU" dirty="0"/>
                        <a:t>Основные единицы</a:t>
                      </a:r>
                      <a:r>
                        <a:rPr lang="ru-RU" baseline="0" dirty="0"/>
                        <a:t> </a:t>
                      </a:r>
                      <a:r>
                        <a:rPr lang="ru-RU" dirty="0"/>
                        <a:t>языка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          </a:t>
                      </a:r>
                    </a:p>
                    <a:p>
                      <a:r>
                        <a:rPr lang="ru-RU" dirty="0"/>
                        <a:t>          Задачи развития речи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8455">
                <a:tc>
                  <a:txBody>
                    <a:bodyPr/>
                    <a:lstStyle/>
                    <a:p>
                      <a:r>
                        <a:rPr lang="ru-RU" dirty="0"/>
                        <a:t>              </a:t>
                      </a:r>
                    </a:p>
                    <a:p>
                      <a:r>
                        <a:rPr lang="ru-RU" dirty="0"/>
                        <a:t> Слово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  <a:p>
                      <a:r>
                        <a:rPr lang="ru-RU" dirty="0"/>
                        <a:t>Развитие словаря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3550">
                <a:tc>
                  <a:txBody>
                    <a:bodyPr/>
                    <a:lstStyle/>
                    <a:p>
                      <a:r>
                        <a:rPr lang="ru-RU" dirty="0"/>
                        <a:t>Звук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Воспитание звуковой культуры речи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030">
                <a:tc>
                  <a:txBody>
                    <a:bodyPr/>
                    <a:lstStyle/>
                    <a:p>
                      <a:r>
                        <a:rPr lang="ru-RU" dirty="0"/>
                        <a:t>Словоформа</a:t>
                      </a:r>
                    </a:p>
                    <a:p>
                      <a:r>
                        <a:rPr lang="ru-RU" dirty="0"/>
                        <a:t>Словосочетание</a:t>
                      </a:r>
                    </a:p>
                    <a:p>
                      <a:r>
                        <a:rPr lang="ru-RU" dirty="0"/>
                        <a:t>Предложение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Формирование грамматического строя</a:t>
                      </a:r>
                      <a:r>
                        <a:rPr lang="ru-RU" baseline="0" dirty="0"/>
                        <a:t> речи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90588">
                <a:tc>
                  <a:txBody>
                    <a:bodyPr/>
                    <a:lstStyle/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r>
                        <a:rPr lang="ru-RU" dirty="0"/>
                        <a:t>Текст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Развитие связной речи</a:t>
                      </a:r>
                    </a:p>
                    <a:p>
                      <a:pPr marL="342900" indent="-342900">
                        <a:buFont typeface="+mj-lt"/>
                        <a:buAutoNum type="alphaLcParenR"/>
                      </a:pPr>
                      <a:r>
                        <a:rPr lang="ru-RU" dirty="0"/>
                        <a:t>Формирование диалогической (разговорной) речи</a:t>
                      </a:r>
                    </a:p>
                    <a:p>
                      <a:pPr marL="342900" indent="-342900">
                        <a:buFont typeface="+mj-lt"/>
                        <a:buAutoNum type="alphaLcParenR"/>
                      </a:pPr>
                      <a:r>
                        <a:rPr lang="ru-RU" dirty="0"/>
                        <a:t>Формирование монологической речи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357166"/>
            <a:ext cx="7481776" cy="857256"/>
          </a:xfrm>
        </p:spPr>
        <p:txBody>
          <a:bodyPr/>
          <a:lstStyle/>
          <a:p>
            <a:pPr algn="ctr"/>
            <a:r>
              <a:rPr lang="ru-RU" sz="2800" b="1" dirty="0"/>
              <a:t>Проблемы речевого развития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85786" y="1285860"/>
            <a:ext cx="7479792" cy="4786346"/>
          </a:xfrm>
        </p:spPr>
        <p:txBody>
          <a:bodyPr/>
          <a:lstStyle/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/>
              <a:t>      Две стороны культуры речи</a:t>
            </a:r>
          </a:p>
        </p:txBody>
      </p:sp>
      <p:graphicFrame>
        <p:nvGraphicFramePr>
          <p:cNvPr id="5" name="Схема 4"/>
          <p:cNvGraphicFramePr/>
          <p:nvPr/>
        </p:nvGraphicFramePr>
        <p:xfrm>
          <a:off x="357158" y="1643050"/>
          <a:ext cx="8501122" cy="4603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14290"/>
            <a:ext cx="7481776" cy="457200"/>
          </a:xfrm>
        </p:spPr>
        <p:txBody>
          <a:bodyPr/>
          <a:lstStyle/>
          <a:p>
            <a:pPr algn="ctr"/>
            <a:r>
              <a:rPr lang="ru-RU" sz="3200" dirty="0"/>
              <a:t>Принципы развития речи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1142976" y="1214422"/>
          <a:ext cx="7266012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428604"/>
            <a:ext cx="7481776" cy="457200"/>
          </a:xfrm>
        </p:spPr>
        <p:txBody>
          <a:bodyPr/>
          <a:lstStyle/>
          <a:p>
            <a:pPr algn="ctr"/>
            <a:r>
              <a:rPr lang="ru-RU" dirty="0"/>
              <a:t>Средства развития речи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500034" y="1142984"/>
          <a:ext cx="8072494" cy="5214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7481776" cy="457200"/>
          </a:xfrm>
        </p:spPr>
        <p:txBody>
          <a:bodyPr/>
          <a:lstStyle/>
          <a:p>
            <a:pPr algn="ctr"/>
            <a:r>
              <a:rPr lang="ru-RU" dirty="0"/>
              <a:t>Методика развития словаря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half" idx="1"/>
          </p:nvPr>
        </p:nvGraphicFramePr>
        <p:xfrm>
          <a:off x="928688" y="1143000"/>
          <a:ext cx="74803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357166"/>
            <a:ext cx="7481776" cy="457200"/>
          </a:xfrm>
        </p:spPr>
        <p:txBody>
          <a:bodyPr/>
          <a:lstStyle/>
          <a:p>
            <a:pPr algn="ctr"/>
            <a:r>
              <a:rPr lang="ru-RU" b="1" dirty="0"/>
              <a:t>Задачи словарной работы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428596" y="1071562"/>
          <a:ext cx="8429684" cy="52863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285860"/>
          <a:ext cx="8229600" cy="45720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4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151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72316">
                <a:tc>
                  <a:txBody>
                    <a:bodyPr/>
                    <a:lstStyle/>
                    <a:p>
                      <a:r>
                        <a:rPr lang="ru-RU" dirty="0"/>
                        <a:t>1 этап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Обогащение знаний и словаря на основе наблюдений предметов и явлений действительности, обследования признаков предметов, их свойств и качеств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75705">
                <a:tc>
                  <a:txBody>
                    <a:bodyPr/>
                    <a:lstStyle/>
                    <a:p>
                      <a:r>
                        <a:rPr lang="ru-RU" dirty="0"/>
                        <a:t>2 этап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Уточнение и закрепление представлений словаря с помощью иллюстративного материала, развитие обобщающей функции слова, перенос наименования на сходные предметы и их изображения, употребление слов в разных ситуациях общения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24011">
                <a:tc>
                  <a:txBody>
                    <a:bodyPr/>
                    <a:lstStyle/>
                    <a:p>
                      <a:r>
                        <a:rPr lang="ru-RU" dirty="0"/>
                        <a:t>3 этап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Использование словаря в активной речи, в процессе бесед, разговоров, рассказов, в специальных лексических упражнениях на подбор синонимических радов слов, антонимов, на многозначные слова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Этапы развития словаря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652</TotalTime>
  <Words>447</Words>
  <Application>Microsoft Office PowerPoint</Application>
  <PresentationFormat>Экран (4:3)</PresentationFormat>
  <Paragraphs>118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6" baseType="lpstr">
      <vt:lpstr>Arial</vt:lpstr>
      <vt:lpstr>Arial Black</vt:lpstr>
      <vt:lpstr>Calibri</vt:lpstr>
      <vt:lpstr>Lucida Sans Unicode</vt:lpstr>
      <vt:lpstr>Verdana</vt:lpstr>
      <vt:lpstr>Wingdings</vt:lpstr>
      <vt:lpstr>Wingdings 2</vt:lpstr>
      <vt:lpstr>Wingdings 3</vt:lpstr>
      <vt:lpstr>Открытая</vt:lpstr>
      <vt:lpstr>Речевое развитие дошкольников, проблемы и  пути их решения</vt:lpstr>
      <vt:lpstr>Презентация PowerPoint</vt:lpstr>
      <vt:lpstr>Задачи речевого развития детей дошкольного возраста</vt:lpstr>
      <vt:lpstr>Проблемы речевого развития</vt:lpstr>
      <vt:lpstr>Принципы развития речи</vt:lpstr>
      <vt:lpstr>Средства развития речи</vt:lpstr>
      <vt:lpstr>Методика развития словаря</vt:lpstr>
      <vt:lpstr>Задачи словарной работы</vt:lpstr>
      <vt:lpstr>Этапы развития словаря</vt:lpstr>
      <vt:lpstr>Формирование грамматического строя речи</vt:lpstr>
      <vt:lpstr>Пути формирования грамматически правильной речи</vt:lpstr>
      <vt:lpstr>Воспитание звуковой культуры речи</vt:lpstr>
      <vt:lpstr>Развитие связной речи</vt:lpstr>
      <vt:lpstr>Социальные функции связной речи</vt:lpstr>
      <vt:lpstr>Беседа как метод обучения диалогической речи</vt:lpstr>
      <vt:lpstr>Обучение диалогической речи в процессе повседневного общения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Речевое развитие дошкольников, проблемы, пути их решения</dc:title>
  <dc:creator>Игорь</dc:creator>
  <cp:lastModifiedBy>Ирина Хибина</cp:lastModifiedBy>
  <cp:revision>56</cp:revision>
  <dcterms:created xsi:type="dcterms:W3CDTF">2016-12-17T13:30:34Z</dcterms:created>
  <dcterms:modified xsi:type="dcterms:W3CDTF">2022-10-10T14:24:09Z</dcterms:modified>
</cp:coreProperties>
</file>