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2" r:id="rId12"/>
    <p:sldId id="271" r:id="rId13"/>
    <p:sldId id="267" r:id="rId14"/>
    <p:sldId id="265" r:id="rId15"/>
    <p:sldId id="270" r:id="rId16"/>
    <p:sldId id="273" r:id="rId17"/>
    <p:sldId id="274" r:id="rId18"/>
    <p:sldId id="275" r:id="rId19"/>
    <p:sldId id="266" r:id="rId20"/>
    <p:sldId id="268" r:id="rId21"/>
    <p:sldId id="26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2" autoAdjust="0"/>
    <p:restoredTop sz="94667" autoAdjust="0"/>
  </p:normalViewPr>
  <p:slideViewPr>
    <p:cSldViewPr>
      <p:cViewPr varScale="1">
        <p:scale>
          <a:sx n="88" d="100"/>
          <a:sy n="88" d="100"/>
        </p:scale>
        <p:origin x="-12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A535619-FB4F-4F78-9D96-0C5DB1010A2C}" type="datetimeFigureOut">
              <a:rPr lang="ru-RU"/>
              <a:pPr/>
              <a:t>10.10.2022</a:t>
            </a:fld>
            <a:endParaRPr lang="ru-RU"/>
          </a:p>
        </p:txBody>
      </p:sp>
      <p:sp>
        <p:nvSpPr>
          <p:cNvPr id="378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826F88-179A-4561-9038-D1BB1EC5C52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90678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4802188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71E81-3BDA-4591-B81D-3ACB6FE82540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D7BDA-A275-43C4-9651-B75847BD6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1F53A-DEB0-4D2C-83F2-BD510ED74EEE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6FA2F-BBD0-4344-8DFA-A8F327726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185C-26F5-4F5C-AD11-8B77214F752C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D014B-FBA5-43AA-AC4B-4B3A2CD3F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EC0BD-CAA6-4DAB-9E6D-64D886730DA2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639AB-E249-432F-8DBD-0E60E4D1E2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90678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3"/>
            <a:ext cx="9144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D99F9-0837-4F38-8807-397CC73361CE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D985D-9D67-49DC-BB11-2F60467CA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3F5C8-F45B-47A6-A9D3-1CF11116DFF7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C4DCF-176F-467E-8FD0-BF5524DDA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1A3B5-7514-460E-93F0-E52D326A9AE6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565F0-E3D3-4954-BC47-577391EEB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08E08-D165-4748-9083-297563255FF0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F8AF4-13FE-4BE8-8D46-82829279F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1FB0F-37AB-4771-99BB-31C20424ED83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99830-0F6F-4303-8469-D9A373A00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ECA8E-A3FF-4A89-9C8E-6E8E0C03B1FA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E4168-1366-471B-BAE7-936F11B65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FB3C3-38C0-4634-A2B3-2E13CF5E5183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177A4-DCC0-4EFE-93EC-9E7469793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225" y="136525"/>
            <a:ext cx="8869363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7E5D32-4687-4D7D-81C6-D982DB3642E5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0513" y="6311900"/>
            <a:ext cx="348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334E30-2FF0-4722-927D-B33327360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29" r:id="rId5"/>
    <p:sldLayoutId id="2147483728" r:id="rId6"/>
    <p:sldLayoutId id="2147483727" r:id="rId7"/>
    <p:sldLayoutId id="2147483734" r:id="rId8"/>
    <p:sldLayoutId id="2147483735" r:id="rId9"/>
    <p:sldLayoutId id="2147483726" r:id="rId10"/>
    <p:sldLayoutId id="21474837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F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FFEFE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AC8AD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AAC8AD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A8CDD7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C0BEAF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votniymir.ru/dikij-kaban-i-ego-osobennosti/" TargetMode="External"/><Relationship Id="rId2" Type="http://schemas.openxmlformats.org/officeDocument/2006/relationships/hyperlink" Target="https://givotniymir.ru/amurskij-tigr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hyperlink" Target="https://givotniymir.ru/zhivotnye-kitaya-opisaniya-nazvaniya-i-osobennosti-zhivotnyx-kitaya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mtClean="0">
                <a:ln>
                  <a:noFill/>
                </a:ln>
                <a:latin typeface="Arial" charset="0"/>
              </a:rPr>
              <a:t>Тема: «Берегите животных»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1557338"/>
            <a:ext cx="8229600" cy="4525962"/>
          </a:xfrm>
        </p:spPr>
        <p:txBody>
          <a:bodyPr/>
          <a:lstStyle/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Выполнила : 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Воспитатель МБДОУ «Детский сад № 165» 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Шишлова О.Д. </a:t>
            </a:r>
          </a:p>
          <a:p>
            <a:pPr algn="r">
              <a:lnSpc>
                <a:spcPct val="90000"/>
              </a:lnSpc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7" name="Picture 2" descr="D:\Подсолнух\Берегите животных\YtvM-NOJ8s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D:\Подсолнух\Берегите животных\0001-001-Po-stranitsam-Krasnoj-knig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677275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Подсолнух\Берегите животных\Новая папка\0015-015-Stranstvujuschij-golu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1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Подсолнух\Берегите животных\Новая папка\zubr-6-e14411179539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1450"/>
            <a:ext cx="5832475" cy="480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6011863" y="260350"/>
            <a:ext cx="2987675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Основными причинами сокращения зубров были истребление их охотниками и браконьерами, а также уничтожение во время военных действий. По внешнему виду зубр очень напоминает своего американского сородича — бизона. Тем не менее отличить их все же можно. Прежде всего, у зубра более высокий горб, более длинные рога и хвост, чем у бизона. А в жаркие месяцы задняя часть бизона покрыта очень короткой шерстью (кажется даже, что она лысая), тогда как у зубра в любое время года на всем теле шерсть одинаковой длины.</a:t>
            </a:r>
          </a:p>
          <a:p>
            <a:r>
              <a:rPr lang="ru-RU" sz="1600">
                <a:latin typeface="Calibri" pitchFamily="34" charset="0"/>
              </a:rPr>
              <a:t>Зубр занесен в Красную книгу России как исчезающий вид и сегодня обитает во многих заповедниках и зоопарках.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6227763" y="333375"/>
            <a:ext cx="2665412" cy="584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b="1">
                <a:latin typeface="Calibri" pitchFamily="34" charset="0"/>
              </a:rPr>
              <a:t>Амурский тигр</a:t>
            </a:r>
            <a:r>
              <a:rPr lang="ru-RU" sz="1100">
                <a:latin typeface="Calibri" pitchFamily="34" charset="0"/>
              </a:rPr>
              <a:t>. Говоря об этом дальневосточном царе зверей, обитающем в Уссурийском лесу, нужно отметить, что среди животных Красной Книги России очень много названий представителей кошачьих. </a:t>
            </a:r>
            <a:r>
              <a:rPr lang="ru-RU" sz="1100" u="sng">
                <a:latin typeface="Calibri" pitchFamily="34" charset="0"/>
                <a:hlinkClick r:id="rId2" tooltip="Амурский тигр"/>
              </a:rPr>
              <a:t>Амурский тигр</a:t>
            </a:r>
            <a:r>
              <a:rPr lang="ru-RU" sz="1100">
                <a:latin typeface="Calibri" pitchFamily="34" charset="0"/>
              </a:rPr>
              <a:t> – самый крупный, единственный вид тигра, освоивший жизнь среди кристально белых снегов и низких температур.</a:t>
            </a:r>
          </a:p>
          <a:p>
            <a:r>
              <a:rPr lang="ru-RU" sz="1100">
                <a:latin typeface="Calibri" pitchFamily="34" charset="0"/>
              </a:rPr>
              <a:t>В таких непростых условиях охота становится сложной задачей для амурского тигра, успешна лишь одна попытка из десяти. Они выслеживают оленей и </a:t>
            </a:r>
            <a:r>
              <a:rPr lang="ru-RU" sz="1100" u="sng">
                <a:latin typeface="Calibri" pitchFamily="34" charset="0"/>
                <a:hlinkClick r:id="rId3" tooltip="Дикий кабан"/>
              </a:rPr>
              <a:t>кабанов</a:t>
            </a:r>
            <a:r>
              <a:rPr lang="ru-RU" sz="1100">
                <a:latin typeface="Calibri" pitchFamily="34" charset="0"/>
              </a:rPr>
              <a:t>, способны ловить рыбу во время нереста. Это уникальное животное Красной Книги – настоящая гордость России. Сейчас популяция увеличивается в численности, примерно 450 тигров обитают в диких лесах Дальнего Востока и </a:t>
            </a:r>
            <a:r>
              <a:rPr lang="ru-RU" sz="1100" u="sng">
                <a:latin typeface="Calibri" pitchFamily="34" charset="0"/>
                <a:hlinkClick r:id="rId4" tooltip="Животные Китая"/>
              </a:rPr>
              <a:t>Китая</a:t>
            </a:r>
            <a:r>
              <a:rPr lang="ru-RU" sz="1100">
                <a:latin typeface="Calibri" pitchFamily="34" charset="0"/>
              </a:rPr>
              <a:t>.</a:t>
            </a:r>
          </a:p>
          <a:p>
            <a:r>
              <a:rPr lang="ru-RU" sz="1100">
                <a:latin typeface="Calibri" pitchFamily="34" charset="0"/>
              </a:rPr>
              <a:t>Детёныши появляются в апреле-мае слепыми и совсем крошечными. Заботливая мать-тигрица внимательно следит за их питанием и обучает их основам охоты. Уже в шесть месяцев озорные тигрята помогают на охоте тигрице и способны самостоятельно добыть пропитание.</a:t>
            </a:r>
          </a:p>
          <a:p>
            <a:r>
              <a:rPr lang="ru-RU" sz="1100">
                <a:latin typeface="Calibri" pitchFamily="34" charset="0"/>
              </a:rPr>
              <a:t>Охота на этих редчайших млекопитающих категорически запрещена в России, а в Китае за убийство тигра браконьера ожидает смертная казнь.</a:t>
            </a:r>
          </a:p>
        </p:txBody>
      </p:sp>
      <p:pic>
        <p:nvPicPr>
          <p:cNvPr id="25603" name="Picture 2" descr="D:\Подсолнух\Берегите животных\Новая папка\tiger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36550"/>
            <a:ext cx="60483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250825" y="692150"/>
            <a:ext cx="8713788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Амурский тигр – самый крупный тигр в мире. И единственный из тигров, освоивший жизнь в снегах. Такого достояния нет ни у одной страны мира. Без преувеличения, это один из самых совершенных хищников среди всех прочих. В отличие от того же льва, который образует прайды (семьи) и живет за счет коллективных охот, тигр – ярко выраженный одиночка, и поэтому в охоте ему требуется высочайшее мастерство.</a:t>
            </a:r>
          </a:p>
          <a:p>
            <a:r>
              <a:rPr lang="ru-RU" sz="1400">
                <a:latin typeface="Calibri" pitchFamily="34" charset="0"/>
              </a:rPr>
              <a:t>Тигр венчает вершину пищевой пирамиды уникальной экологической системы с названием Уссурийская тайга. Поэтому состояние тигриной популяции — это индикатор состояния всей дальневосточной природы.</a:t>
            </a: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Судьба амурского тигра драматична. В середине XIX века он был многочислен. В конце XIX в. ежегодно добывали до 100 зверей. В тридцатых годах прошлого века тигр изредка встречался лишь в самых глухих уголках Уссурийской тайги, трудно доступных для человека. Амурский тигр оказался на грани исчезновения вследствие нерегулируемого отстрела взрослых особей, интенсивного отлова тигрят, сведения лесных массивов в окрестностях некоторых рек и уменьшения поголовья диких парнокопытных животных, вызванного усилившимся прессом охоты и другими причинами; неблагоприятно сказались и малоснежные зимы.</a:t>
            </a:r>
          </a:p>
          <a:p>
            <a:r>
              <a:rPr lang="ru-RU" sz="1400">
                <a:latin typeface="Calibri" pitchFamily="34" charset="0"/>
              </a:rPr>
              <a:t>В 1935 году в Приморском крае был организован большой и единственный в своем роде Сихотэ-Алинский государственный заповедник. Несколько позже — Лазовский и Уссурийский заповедники. С 1947 года охота на тигра была строго запрещена, Даже отлов тигрят для зоопарков допускался единично, по специальным разрешениям. Эти меры оказались своевременными. Уже в 1957 году численность амурского тигра в сравнении с тридцатыми годами почти удвоилась, а к началу шестидесятых перевалила за сотню. Амурский тигр охраняется государством — он занесен в Красную книгу Российской Федерации, добывание и отлов тигра запрещены.</a:t>
            </a: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С 1998 г. осуществляется утвержденная Правительством Российcкой Федерации федеральная целевая программа “Сохранение амурского тигра”. На Дальнем востоке амурских тигров осталось чуть более 500 особей. В стране работает президентская программа по их защите. Без преувеличения – каждый зверь на особом счету.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D:\Подсолнух\Берегите животных\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71475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D:\Подсолнух\Берегите животных\Новая папка\zhivotnye-krasnoj-knigi-rossii-8 белый медвед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57150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рямоугольник 1"/>
          <p:cNvSpPr>
            <a:spLocks noChangeArrowheads="1"/>
          </p:cNvSpPr>
          <p:nvPr/>
        </p:nvSpPr>
        <p:spPr bwMode="auto">
          <a:xfrm>
            <a:off x="3135313" y="515778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Белый медведь. Это животное является самым крупным видом медведя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D:\Подсолнух\Берегите животных\urok-po-okruzhaiushchiemu-miru-vo-2-klassie-krasnaia-knigha_2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15888"/>
            <a:ext cx="8885238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D:\Подсолнух\Берегите животных\Новая папка\14104553999_7d928e9799_b-e14411187853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88913"/>
            <a:ext cx="56165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5724525" y="161925"/>
            <a:ext cx="33115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libri" pitchFamily="34" charset="0"/>
              </a:rPr>
              <a:t>Гималайский, или белогрудый медведь</a:t>
            </a:r>
          </a:p>
          <a:p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Уссурийский белогрудый медведь населяет широколиственные леса Приморского края, южных районов Хабаровского края и юго-восточной части Амурской области. До 1998 года он был занесен в Красную книгу России как малочисленный вид, а сегодня является охотничьим видом. Однако если в 90-е годы его численность составляла 4−7 тысяч особей, то теперь этот медведь находится на грани исчезновения (его популяция составляет до 1 тысячи особей). Причиной тому стали, прежде всего, вырубка лесов и массовая охота. Последнее, к слову обсуждалось во время международного экологического форума «Природа без границ» во Владивостоке, после чего в 2006 году было принято решение в Приморском крае ввести ограничения охоты на гималайского медведя во время спячки.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6" name="Picture 2" descr="D:\Подсолнух\Берегите животных\________________ ________________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813"/>
            <a:ext cx="7993063" cy="58324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D:\Подсолнух\Берегите животных\Новая папка\3ca5b091b1489029499099468d8836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5976937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6184900" y="106363"/>
            <a:ext cx="2779713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Западнокавказский тур или кавказский горный козел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>Живет западнокавказский тур в горах Кавказа, а именно вдоль российско-грузинской границы. Он был записан в Красную книгу России «благодаря» деятельности людей, а также из-за спаривания с восточнокавказским туром. Последнее приводит к появлению на свет бесплодных особей.</a:t>
            </a:r>
          </a:p>
          <a:p>
            <a:r>
              <a:rPr lang="ru-RU" sz="1400">
                <a:latin typeface="Calibri" pitchFamily="34" charset="0"/>
              </a:rPr>
              <a:t>Количество этих животных в дикой природе сегодня оценивается в 10 тысяч особей. Международный союз охраны природы придаёт западнокавказскому туру статус «в опасности».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D:\Подсолнух\Берегите животных\Новая папка\7cf7837526a9555d5009bb184e4400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65722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250825" y="3860800"/>
            <a:ext cx="6678613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Интересно, что дальневосточные леопарды — единственные леопарды, которые смогли научиться жить и охотиться в условиях суровой зимы. В этом, к слову, им помогает длинная шерсть, а также сильные и длинные ноги, которые позволяют догнать добычу, передвигаясь по снегу. Впрочем, амурские леопарды не только хорошие охотники, но и примерные семьянины. Ведь иногда самцы остаются с самками после спаривания и даже помогают им с воспитанием котят, что в принципе не свойственно леопардам.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Текст 1"/>
          <p:cNvSpPr>
            <a:spLocks noGrp="1"/>
          </p:cNvSpPr>
          <p:nvPr>
            <p:ph type="body" idx="1"/>
          </p:nvPr>
        </p:nvSpPr>
        <p:spPr>
          <a:xfrm>
            <a:off x="457200" y="5621338"/>
            <a:ext cx="8305800" cy="4143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40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14339" name="Picture 2" descr="D:\Подсолнух\Берегите животных\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20713"/>
            <a:ext cx="791527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Подсолнух\Берегите животных\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Подсолнух\Берегите животных\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Подсолнух\Берегите животных\slide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89281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Подсолнух\Берегите животных\____________ ________________ ____ _____________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8"/>
            <a:ext cx="89281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Текст 1"/>
          <p:cNvSpPr>
            <a:spLocks noGrp="1"/>
          </p:cNvSpPr>
          <p:nvPr>
            <p:ph type="body" idx="1"/>
          </p:nvPr>
        </p:nvSpPr>
        <p:spPr>
          <a:xfrm>
            <a:off x="457200" y="5621338"/>
            <a:ext cx="8305800" cy="4143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40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19459" name="Picture 2" descr="D:\Подсолнух\Берегите животных\hello_html_7ac449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03225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Текст 1"/>
          <p:cNvSpPr>
            <a:spLocks noGrp="1"/>
          </p:cNvSpPr>
          <p:nvPr>
            <p:ph type="body" idx="1"/>
          </p:nvPr>
        </p:nvSpPr>
        <p:spPr>
          <a:xfrm>
            <a:off x="457200" y="5621338"/>
            <a:ext cx="8305800" cy="4143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405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20483" name="Picture 2" descr="D:\Подсолнух\Берегите животных\12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D:\Подсолнух\Берегите животных\rosmen-krasnaya_kniga_rossii_zhivotnye-1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57338"/>
            <a:ext cx="3249613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791</Words>
  <Application>Microsoft Office PowerPoint</Application>
  <PresentationFormat>Экран (4:3)</PresentationFormat>
  <Paragraphs>35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</vt:lpstr>
      <vt:lpstr>Tw Cen MT</vt:lpstr>
      <vt:lpstr>Паркет</vt:lpstr>
      <vt:lpstr>Паркет</vt:lpstr>
      <vt:lpstr>Паркет</vt:lpstr>
      <vt:lpstr>Паркет</vt:lpstr>
      <vt:lpstr>Паркет</vt:lpstr>
      <vt:lpstr>Тема: «Берегите животных»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1</cp:lastModifiedBy>
  <cp:revision>9</cp:revision>
  <dcterms:created xsi:type="dcterms:W3CDTF">2017-10-01T11:19:45Z</dcterms:created>
  <dcterms:modified xsi:type="dcterms:W3CDTF">2022-10-10T14:14:59Z</dcterms:modified>
</cp:coreProperties>
</file>