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6" d="100"/>
          <a:sy n="96" d="100"/>
        </p:scale>
        <p:origin x="-178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8023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480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05777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6302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51016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846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9909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3762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128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0646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598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136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0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8078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274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558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F1BA5-8BE4-4E32-8F25-A3AA36ADCB65}" type="datetimeFigureOut">
              <a:rPr lang="ru-RU" smtClean="0"/>
              <a:pPr/>
              <a:t>10.10.2022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94A3E5-5CE7-4DA7-8DE0-CA7124C166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246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7310" y="1134386"/>
            <a:ext cx="7766936" cy="2249214"/>
          </a:xfrm>
        </p:spPr>
        <p:txBody>
          <a:bodyPr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ОБРАЗОВАТЕЛЬНОЕ УЧРЕЖДЕНИЕ </a:t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ПРОФЕССИОНАЛЬНОГО ОБРАЗОВАНИЯ</a:t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«ДОНЕЦКИЙ РЕСПУБЛИКАНСКИЙ ИНСТИТУТ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ОБРАЗОВАНИЯ»</a:t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ПОВЫШЕНИЯ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КВАЛИФИКАЦИИИ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ПЕРЕПОДГОТОВКИ</a:t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МЕНЕДЖМЕНТА ОБРАЗОВАНИЯ 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РАБОТА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сберегающие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в группе продленного дня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2858815"/>
            <a:ext cx="9392161" cy="3594538"/>
          </a:xfrm>
        </p:spPr>
        <p:txBody>
          <a:bodyPr>
            <a:noAutofit/>
          </a:bodyPr>
          <a:lstStyle/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Ваколюк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Ирина Степановна, 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группы продленного дня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«Школа № 93 им. Н.П.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Жердева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Донецка»,</a:t>
            </a:r>
          </a:p>
          <a:p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04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0579245" cy="6074979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выпускной работы заключается в исследовании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группе продленного дня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исследования: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-определить понятие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-охарактеризовать значение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начальной школе;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-представить условия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здоровье-сбережения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 школьников;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-разработать блоки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группе продленного дня;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-предложить практику реализации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группе продленного дня.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работы являются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исследования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особенности организации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начальной школе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научно-теоретический анализ литературы по проблеме исследования, наблюдение, сравнительный анализ, синтез результатов исследования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применение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группе продленного дня будет эффективным, если учитель осознает важность проблемы формирования здорового образа жизни; в классе созданы условия для поддержания здоровья (режим проветривания, физкультминутки).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3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001" y="672662"/>
            <a:ext cx="10947107" cy="2606566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сегодняшний день медицинскими статистическими данными отмечается резкое ухудшение состояния здоровья детей. У каждого третьего первоклассника имеется какое-либо отклонение или заболевание.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Сложившаяся ситуация просто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обязывает учителя к применению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здоровье-сберегающих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 в начальной школе, направленных на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развития заболеваний.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в современной начальной школе определяются как система мер по укреплению и сохранению здоровья обучающихся, в которой учтены главные характеристики образовательной среды и условия жизни ребенка, влияющие на состояние здоровья.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Непрерывность и преемственность – этот показатель говорит о том, </a:t>
            </a:r>
            <a:r>
              <a:rPr lang="ru-RU" sz="1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18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здоровье-сберегающие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 в начальной школе применяются в работе регулярно, ежедневно и на каждом уроке. Учителя, психологи и доктора должны действовать совместно, как единый механизм влияния на развитие ребёнка.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gov.cap.ru/Content2019/news/201909/26/Original/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829" y="3279228"/>
            <a:ext cx="9144000" cy="338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66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673838" cy="9144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«Чтобы быть здоровым, нужны собственные усилия, и значит заменить их ничем нельзя» </a:t>
            </a:r>
            <a:b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Амосов</a:t>
            </a: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89969" y="1524000"/>
            <a:ext cx="6723659" cy="4750676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Условием всестороннего развития и сохранения высокой работоспособности обучающихся младшего школьного возраста является возможность выполнения от 6 тысяч до 48 тысяч движений ежесуточно. Дети должны иметь возможность в течении всего дня систематически двигаться.</a:t>
            </a:r>
          </a:p>
          <a:p>
            <a:pPr marL="457200" lvl="1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упражнения являются одним из основных средств сохранения и укрепления здоровья, всестороннего физического развития детей. Они важны для развития всех систем организма: нервной, сердечно-сосудистой, дыхательной, скелетно-мышечной.</a:t>
            </a:r>
          </a:p>
          <a:p>
            <a:pPr marL="457200" lvl="1" indent="0"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движениях обучающиеся познают жизнь, окружающий мир, поэтому движений в жизни детей должно быть достаточно для нормального роста и развития. 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1.bp.blogspot.com/-dBN4D-KKNX8/Xlv5FHcy07I/AAAAAAAADqs/tWh8wxiU1HYzkSkUXo4r21WwsXm9KYLsACLcBGAsYHQ/s1600/s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862" y="2291255"/>
            <a:ext cx="4514247" cy="378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998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768432" cy="2364828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Мой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в группе продлённого дня показывает, что для сохранения и укрепления здоровья детей воспитателю необходимо как можно дольше находиться с детьми на свежем воздухе. Никогда не ограничивать детей в движении, следить за полноценным и правильным питанием детей в столовой, всегда испытывать по отношению к своим воспитанникам положительные эмоции. В процессе разнообразной деятельности обеспечивается не только совершенствование физических данных, но и духовное обогащение детей.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Основными формами физического воспитания являются физкультурные занятия, физкультурно-оздоровительные мероприятия в режиме дня, подвижные игры и физические упражнения на прогулке, закаливающие упражнения или мероприятия; активный отдых (физкультурные праздники, развлечения, «дни здоровья»); самостоятельная двигательная деятельность детей в группе, на площадке; индивидуальная работа с детьми. </a:t>
            </a:r>
          </a:p>
        </p:txBody>
      </p:sp>
      <p:pic>
        <p:nvPicPr>
          <p:cNvPr id="3074" name="Picture 2" descr="https://dop.pskovedu.ru/file/download/dop/8FB18B36453E484CD2388AE35CCED0D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334" y="3100388"/>
            <a:ext cx="5261011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culture.ru/storage/images/901ae2f4e739d2c39d66b0311397b35c/d70fa524184c875ab91949e34ac526ea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4165" y="3100388"/>
            <a:ext cx="5402317" cy="346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32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802" y="493985"/>
            <a:ext cx="11010169" cy="3142977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работе я стараюсь регулярно менять умственную и физическую деятельности. После уроков обязательно вывожу обучающихся на прогулку, даю им возможность отдохнуть на свежем воздухе, восстановить заряд положительной энергии. Также в своей работе стараюсь придерживаться следующих установок: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занятия на свежем воздухе, независимо от погоды;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физические нагрузки должны быть по силам всем детям без исключений;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каждом занятии создавать условия для проведения подвижных игр, с помощью которых в осенне-зимний период исключается возможность переохлаждения организма детей;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маршруты движения, места для игр и спортивных занятий выбираются с учётом предупреждения травм среди воспитанников;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 концу занятий физическая нагрузка уменьшается, для того чтобы снизить нервное возбуждение, вызванное активной двигательной деятельностью;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каждое занятие заканчивается приведением одежды и обуви в порядок и умыванием. 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Подводя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черту под всем выше сказанным можно привести цитату Сократа, которая кратко и ярко выражает всю суть вопроса: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«Здоровье не всё, но всё без здоровья – ничто».</a:t>
            </a:r>
            <a:b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uchebnik.mos.ru/system_2/game_apps/icons/000/203/029/original/%D0%BE%D0%B1%D0%BB%D0%BE%D0%B6%D0%BA%D0%B0_%D0%B2%D1%80%D0%B5%D0%BC%D0%B5%D0%BD%D0%B0_%D0%B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780" y="4041226"/>
            <a:ext cx="4853827" cy="252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tonkoglas.ucoz.ru/1/osen-progulka_v_lesu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9270" y="3857296"/>
            <a:ext cx="5065986" cy="289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702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599"/>
            <a:ext cx="10726391" cy="210207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продленного дня может и должен уделять особое внимание сбережению здоровья обучающихся. Включение в занятия специальных методических приёмов и средств в значительной степени обеспечивает выполнение этой задачи и не требует больших материальных и временных затрат. Правильная организация обучения даёт возможность предотвратить перегрузки и усталость у обучающихся, а также помогает детям осознать важность сохранения здоровья.</a:t>
            </a:r>
          </a:p>
        </p:txBody>
      </p:sp>
      <p:pic>
        <p:nvPicPr>
          <p:cNvPr id="5122" name="Picture 2" descr="https://bel.cultreg.ru/uploads/ee6bcf88ab33f7c875536744c6dcf9c8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864" y="2858814"/>
            <a:ext cx="5097304" cy="362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xn--80aakcbevmvw9p.xn--p1ai/wp-content/uploads/2018/02/profile_Education_iStock_000059014434_crop-mi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316" y="2858813"/>
            <a:ext cx="5833243" cy="3268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884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472966"/>
            <a:ext cx="10863024" cy="1135117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r1.nubex.ru/s4939-ba1/f1746_9e/%D0%A4%D0%B8%D0%B7%20%D1%80%D0%B0%D0%B7%D0%B2%D0%B8%D1%82%D0%B8%D0%B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499" y="1538883"/>
            <a:ext cx="5933738" cy="47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10liski.detkin-club.ru/images/custom_1/item_1235_5f4e36f5ad6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4042" y="1538881"/>
            <a:ext cx="5683770" cy="474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88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221</TotalTime>
  <Words>134</Words>
  <Application>Microsoft Office PowerPoint</Application>
  <PresentationFormat>Произвольный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ГОСУДАРСТВЕННОЕ ОБРАЗОВАТЕЛЬНОЕ УЧРЕЖДЕНИЕ  ДОПОЛНИТЕЛЬНОГО ПРОФЕССИОНАЛЬНОГО ОБРАЗОВАНИЯ «ДОНЕЦКИЙ РЕСПУБЛИКАНСКИЙ ИНСТИТУТ ДОПОЛНИТЕЛЬНОГО ПЕДАГОГИЧЕСКОГО ОБРАЗОВАНИЯ» ФАКУЛЬТЕТ ПОВЫШЕНИЯ КВАЛИФИКАЦИИИ ПРОФЕССИОНАЛЬНОЙ ПЕРЕПОДГОТОВКИ КАФЕДРА МЕНЕДЖМЕНТА ОБРАЗОВАНИЯ И ПСИХОЛОГИИ   ВЫПУСКНАЯ РАБОТА Здоровье сберегающие технологии в группе продленного дня </vt:lpstr>
      <vt:lpstr> Цель выпускной работы заключается в исследовании здоровье-сберегающих технологий в группе продленного дня.   Задачи исследования: -определить понятие здоровье-сберегающих технологий; -охарактеризовать значение здоровье-сберегающих технологий в начальной школе; -представить условия здоровье-сбережения младших школьников; -разработать блоки здоровье-сберегающих технологий в группе продленного дня; -предложить практику реализации здоровье-сберегающих технологий в группе продленного дня.    Объектом исследования данной работы являются здоровье-сберегающие технологии.   Предметом исследования – особенности организации здоровье-сберегающих технологий в начальной школе.   Методы исследования – научно-теоретический анализ литературы по проблеме исследования, наблюдение, сравнительный анализ, синтез результатов исследования.   Гипотеза исследования – применение здоровье-сберегающих технологий в группе продленного дня будет эффективным, если учитель осознает важность проблемы формирования здорового образа жизни; в классе созданы условия для поддержания здоровья (режим проветривания, физкультминутки). </vt:lpstr>
      <vt:lpstr> На сегодняшний день медицинскими статистическими данными отмечается резкое ухудшение состояния здоровья детей. У каждого третьего первоклассника имеется какое-либо отклонение или заболевание. Сложившаяся ситуация просто обязывает учителя к применению здоровье-сберегающих технологий в начальной школе, направленных на предупреждение развития заболеваний.  Здоровье-сберегающие технологии в современной начальной школе определяются как система мер по укреплению и сохранению здоровья обучающихся, в которой учтены главные характеристики образовательной среды и условия жизни ребенка, влияющие на состояние здоровья.   Непрерывность и преемственность – этот показатель говорит о том, что здоровье-сберегающие образовательные технологии в начальной школе применяются в работе регулярно, ежедневно и на каждом уроке. Учителя, психологи и доктора должны действовать совместно, как единый механизм влияния на развитие ребёнка.  </vt:lpstr>
      <vt:lpstr>«Чтобы быть здоровым, нужны собственные усилия, и значит заменить их ничем нельзя»   И. Амосов</vt:lpstr>
      <vt:lpstr> Мой опыт работы в группе продлённого дня показывает, что для сохранения и укрепления здоровья детей воспитателю необходимо как можно дольше находиться с детьми на свежем воздухе. Никогда не ограничивать детей в движении, следить за полноценным и правильным питанием детей в столовой, всегда испытывать по отношению к своим воспитанникам положительные эмоции. В процессе разнообразной деятельности обеспечивается не только совершенствование физических данных, но и духовное обогащение детей.   Основными формами физического воспитания являются физкультурные занятия, физкультурно-оздоровительные мероприятия в режиме дня, подвижные игры и физические упражнения на прогулке, закаливающие упражнения или мероприятия; активный отдых (физкультурные праздники, развлечения, «дни здоровья»); самостоятельная двигательная деятельность детей в группе, на площадке; индивидуальная работа с детьми. </vt:lpstr>
      <vt:lpstr> В своей работе я стараюсь регулярно менять умственную и физическую деятельности. После уроков обязательно вывожу обучающихся на прогулку, даю им возможность отдохнуть на свежем воздухе, восстановить заряд положительной энергии. Также в своей работе стараюсь придерживаться следующих установок: - проводить занятия на свежем воздухе, независимо от погоды; - физические нагрузки должны быть по силам всем детям без исключений; - на каждом занятии создавать условия для проведения подвижных игр, с помощью которых в осенне-зимний период исключается возможность переохлаждения организма детей; - маршруты движения, места для игр и спортивных занятий выбираются с учётом предупреждения травм среди воспитанников; - к концу занятий физическая нагрузка уменьшается, для того чтобы снизить нервное возбуждение, вызванное активной двигательной деятельностью; - каждое занятие заканчивается приведением одежды и обуви в порядок и умыванием.   Подводя черту под всем выше сказанным можно привести цитату Сократа, которая кратко и ярко выражает всю суть вопроса: «Здоровье не всё, но всё без здоровья – ничто». </vt:lpstr>
      <vt:lpstr> Воспитатель группы продленного дня может и должен уделять особое внимание сбережению здоровья обучающихся. Включение в занятия специальных методических приёмов и средств в значительной степени обеспечивает выполнение этой задачи и не требует больших материальных и временных затрат. Правильная организация обучения даёт возможность предотвратить перегрузки и усталость у обучающихся, а также помогает детям осознать важность сохранения здоровья.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22</cp:revision>
  <dcterms:created xsi:type="dcterms:W3CDTF">2020-10-13T08:22:15Z</dcterms:created>
  <dcterms:modified xsi:type="dcterms:W3CDTF">2022-10-10T14:50:50Z</dcterms:modified>
</cp:coreProperties>
</file>