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5" r:id="rId3"/>
    <p:sldId id="284" r:id="rId4"/>
    <p:sldId id="272" r:id="rId5"/>
    <p:sldId id="267" r:id="rId6"/>
    <p:sldId id="288" r:id="rId7"/>
    <p:sldId id="290" r:id="rId8"/>
    <p:sldId id="289" r:id="rId9"/>
    <p:sldId id="291" r:id="rId10"/>
    <p:sldId id="278" r:id="rId11"/>
    <p:sldId id="282" r:id="rId12"/>
    <p:sldId id="268" r:id="rId13"/>
    <p:sldId id="279" r:id="rId14"/>
    <p:sldId id="280" r:id="rId15"/>
    <p:sldId id="266" r:id="rId16"/>
    <p:sldId id="29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56" autoAdjust="0"/>
    <p:restoredTop sz="94707" autoAdjust="0"/>
  </p:normalViewPr>
  <p:slideViewPr>
    <p:cSldViewPr>
      <p:cViewPr varScale="1">
        <p:scale>
          <a:sx n="82" d="100"/>
          <a:sy n="82" d="100"/>
        </p:scale>
        <p:origin x="122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A02B-BCF8-4EEE-984F-7EDCE09800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AD791-7CC6-428A-8075-11C796513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A02B-BCF8-4EEE-984F-7EDCE09800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AD791-7CC6-428A-8075-11C796513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A02B-BCF8-4EEE-984F-7EDCE09800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AD791-7CC6-428A-8075-11C796513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A02B-BCF8-4EEE-984F-7EDCE09800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AD791-7CC6-428A-8075-11C796513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A02B-BCF8-4EEE-984F-7EDCE09800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AD791-7CC6-428A-8075-11C796513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A02B-BCF8-4EEE-984F-7EDCE09800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AD791-7CC6-428A-8075-11C796513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A02B-BCF8-4EEE-984F-7EDCE09800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AD791-7CC6-428A-8075-11C796513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A02B-BCF8-4EEE-984F-7EDCE09800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AD791-7CC6-428A-8075-11C796513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A02B-BCF8-4EEE-984F-7EDCE09800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AD791-7CC6-428A-8075-11C796513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A02B-BCF8-4EEE-984F-7EDCE09800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AD791-7CC6-428A-8075-11C796513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A02B-BCF8-4EEE-984F-7EDCE09800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AD791-7CC6-428A-8075-11C796513C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76EA02B-BCF8-4EEE-984F-7EDCE09800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63AD791-7CC6-428A-8075-11C796513C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8064896" cy="2880320"/>
          </a:xfrm>
        </p:spPr>
        <p:txBody>
          <a:bodyPr>
            <a:normAutofit/>
          </a:bodyPr>
          <a:lstStyle/>
          <a:p>
            <a:pPr algn="ctr"/>
            <a:r>
              <a:rPr lang="ru-RU" sz="3200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Georgia" pitchFamily="18" charset="0"/>
              </a:rPr>
              <a:t>«Использование  нейропсихологических игр  в коррекционной работе учителя - логопеда совместно с педагогами ПДО»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4797152"/>
            <a:ext cx="3888432" cy="1392560"/>
          </a:xfrm>
        </p:spPr>
        <p:txBody>
          <a:bodyPr>
            <a:normAutofit lnSpcReduction="10000"/>
          </a:bodyPr>
          <a:lstStyle/>
          <a:p>
            <a:r>
              <a:rPr lang="ru-RU" sz="1800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Выполнила: Учитель – логопед ВКК </a:t>
            </a:r>
          </a:p>
          <a:p>
            <a:r>
              <a:rPr lang="ru-RU" sz="1800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МБДОУ «Детский сад </a:t>
            </a:r>
            <a:r>
              <a:rPr lang="ru-RU" sz="1800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общеразвивающего</a:t>
            </a:r>
            <a:r>
              <a:rPr lang="ru-RU" sz="1800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вида №25» </a:t>
            </a:r>
          </a:p>
          <a:p>
            <a:r>
              <a:rPr lang="ru-RU" sz="1800" dirty="0" err="1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Хибина</a:t>
            </a:r>
            <a:r>
              <a:rPr lang="ru-RU" sz="1800" dirty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Ирина Алексеевна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ru-RU" dirty="0"/>
              <a:t>«Звуки гласные поем мы с мячом моим вдвоем»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/>
              <a:t>«Мяч передавай – слово называй»</a:t>
            </a:r>
          </a:p>
        </p:txBody>
      </p:sp>
      <p:pic>
        <p:nvPicPr>
          <p:cNvPr id="7" name="Содержимое 4" descr="WhatsApp Image 2020-12-03 at 15.23.08.jpe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829760" y="1447800"/>
            <a:ext cx="3454207" cy="4069432"/>
          </a:xfrm>
          <a:prstGeom prst="rect">
            <a:avLst/>
          </a:prstGeom>
        </p:spPr>
      </p:pic>
      <p:pic>
        <p:nvPicPr>
          <p:cNvPr id="8" name="Содержимое 6" descr="WhatsApp Image 2020-12-03 at 15.23.08 (2).jpe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6016" y="1447800"/>
            <a:ext cx="3645849" cy="4069432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2132856"/>
            <a:ext cx="2971800" cy="16344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>
                <a:solidFill>
                  <a:schemeClr val="tx1"/>
                </a:solidFill>
              </a:rPr>
              <a:t>«Слог да слог — и будет слово, мы в игру сыграем снова» 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Содержимое 4" descr="WhatsApp Image 2020-12-03 at 15.23.06 (3)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836712"/>
            <a:ext cx="3975348" cy="4724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7704856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691680" y="476672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Игра «Слепые шаги»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548680"/>
            <a:ext cx="3643888" cy="1224210"/>
          </a:xfrm>
        </p:spPr>
        <p:txBody>
          <a:bodyPr>
            <a:noAutofit/>
          </a:bodyPr>
          <a:lstStyle/>
          <a:p>
            <a:pPr algn="ctr"/>
            <a:r>
              <a:rPr lang="ru-RU" sz="1800" dirty="0"/>
              <a:t> Игра «Тихо — громко»  </a:t>
            </a:r>
            <a:r>
              <a:rPr lang="ru-RU" sz="1800" i="1" dirty="0"/>
              <a:t>Мы катались по горам, Пели тут и пели там</a:t>
            </a:r>
            <a:r>
              <a:rPr lang="ru-RU" sz="1800" dirty="0"/>
              <a:t>. </a:t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/>
              <a:t>Игра «Поющие мячики» </a:t>
            </a:r>
          </a:p>
        </p:txBody>
      </p:sp>
      <p:pic>
        <p:nvPicPr>
          <p:cNvPr id="7" name="Содержимое 6" descr="WhatsApp Image 2020-12-03 at 15.23.06 (2).jpe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683568" y="1988840"/>
            <a:ext cx="3600400" cy="3817143"/>
          </a:xfrm>
        </p:spPr>
      </p:pic>
      <p:pic>
        <p:nvPicPr>
          <p:cNvPr id="8" name="Содержимое 7" descr="WhatsApp Image 2020-12-03 at 15.23.05 (1).jpe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04048" y="1916832"/>
            <a:ext cx="3456384" cy="3745135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/>
              <a:t> </a:t>
            </a:r>
            <a:r>
              <a:rPr lang="ru-RU" sz="2200" dirty="0"/>
              <a:t>Игра «Гласный звук услышат ушки,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32500" lnSpcReduction="20000"/>
          </a:bodyPr>
          <a:lstStyle/>
          <a:p>
            <a:pPr algn="ctr"/>
            <a:r>
              <a:rPr lang="ru-RU" sz="6000" dirty="0"/>
              <a:t>… мяч взлетает над макушкой» </a:t>
            </a:r>
            <a:br>
              <a:rPr lang="ru-RU" dirty="0"/>
            </a:br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484784"/>
            <a:ext cx="3384376" cy="4400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484784"/>
            <a:ext cx="3645339" cy="4357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l2hmgUrFB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548680"/>
            <a:ext cx="2445736" cy="3260981"/>
          </a:xfrm>
          <a:prstGeom prst="rect">
            <a:avLst/>
          </a:prstGeom>
        </p:spPr>
      </p:pic>
      <p:pic>
        <p:nvPicPr>
          <p:cNvPr id="4" name="Рисунок 3" descr="WhatsApp Image 2020-12-01 at 19.30.10 (2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2996952"/>
            <a:ext cx="2664296" cy="3552395"/>
          </a:xfrm>
          <a:prstGeom prst="rect">
            <a:avLst/>
          </a:prstGeom>
        </p:spPr>
      </p:pic>
      <p:pic>
        <p:nvPicPr>
          <p:cNvPr id="5" name="Рисунок 4" descr="Sg6z8ZoTOF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476672"/>
            <a:ext cx="2471630" cy="3240360"/>
          </a:xfrm>
          <a:prstGeom prst="rect">
            <a:avLst/>
          </a:prstGeom>
        </p:spPr>
      </p:pic>
      <p:pic>
        <p:nvPicPr>
          <p:cNvPr id="6" name="Рисунок 5" descr="17PVAgnGB8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39752" y="2924944"/>
            <a:ext cx="2592288" cy="343940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149080"/>
            <a:ext cx="8183880" cy="105156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5"/>
                </a:solidFill>
              </a:rPr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548680"/>
            <a:ext cx="3888432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771800" y="476672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3">
                    <a:lumMod val="75000"/>
                  </a:schemeClr>
                </a:solidFill>
              </a:rPr>
              <a:t>Причины  отклонений в развитии речи</a:t>
            </a:r>
            <a:endParaRPr lang="ru-RU" sz="2000" b="1" dirty="0"/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971600" y="1556792"/>
            <a:ext cx="3240360" cy="79208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минимальные мозговые дисфункции </a:t>
            </a:r>
            <a:r>
              <a:rPr lang="ru-RU" i="1" dirty="0">
                <a:solidFill>
                  <a:schemeClr val="tx1"/>
                </a:solidFill>
              </a:rPr>
              <a:t>(ММД)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4644008" y="1556792"/>
            <a:ext cx="3456384" cy="86409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перинатальные поражения центральной нервной системы </a:t>
            </a:r>
            <a:r>
              <a:rPr lang="ru-RU" i="1" dirty="0">
                <a:solidFill>
                  <a:schemeClr val="tx1"/>
                </a:solidFill>
              </a:rPr>
              <a:t>(ЦНС)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55576" y="2708920"/>
            <a:ext cx="2376264" cy="129614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11560" y="2852936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поражение анализаторов и артикуляционного аппарата;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3347864" y="2780928"/>
            <a:ext cx="2592288" cy="122413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563888" y="2852936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рост патологий беременности, внутриутробные инфекции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6228184" y="2708920"/>
            <a:ext cx="2160240" cy="1080120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r>
              <a:rPr lang="ru-RU" dirty="0" err="1">
                <a:solidFill>
                  <a:schemeClr val="tx1"/>
                </a:solidFill>
              </a:rPr>
              <a:t>гипоксические</a:t>
            </a:r>
            <a:r>
              <a:rPr lang="ru-RU" dirty="0">
                <a:solidFill>
                  <a:schemeClr val="tx1"/>
                </a:solidFill>
              </a:rPr>
              <a:t> поражения ЦНС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755576" y="4293096"/>
            <a:ext cx="2160240" cy="720080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родовые травмы</a:t>
            </a:r>
          </a:p>
        </p:txBody>
      </p:sp>
      <p:sp>
        <p:nvSpPr>
          <p:cNvPr id="13" name="Прямоугольник с двумя вырезанными противолежащими углами 12"/>
          <p:cNvSpPr/>
          <p:nvPr/>
        </p:nvSpPr>
        <p:spPr>
          <a:xfrm>
            <a:off x="3275856" y="4221088"/>
            <a:ext cx="2808312" cy="1080120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491880" y="4293096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задержки психического развития ребенка</a:t>
            </a:r>
          </a:p>
        </p:txBody>
      </p:sp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6372200" y="4221088"/>
            <a:ext cx="2232248" cy="93610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ухудшение экологической обстановки</a:t>
            </a:r>
          </a:p>
        </p:txBody>
      </p:sp>
      <p:sp>
        <p:nvSpPr>
          <p:cNvPr id="16" name="Прямоугольник с двумя вырезанными противолежащими углами 15"/>
          <p:cNvSpPr/>
          <p:nvPr/>
        </p:nvSpPr>
        <p:spPr>
          <a:xfrm>
            <a:off x="2699792" y="5517232"/>
            <a:ext cx="3816424" cy="64807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социальные причины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63688" y="404664"/>
            <a:ext cx="5904656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b="1" dirty="0"/>
              <a:t>Основная цель</a:t>
            </a:r>
            <a:r>
              <a:rPr lang="ru-RU" dirty="0"/>
              <a:t>: коррекция проблем психического развития нейропсихологическими методами</a:t>
            </a: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3491880" y="1556792"/>
            <a:ext cx="2376264" cy="64807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Задачи </a:t>
            </a: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611560" y="2420888"/>
            <a:ext cx="2520280" cy="115212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11560" y="242088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/>
              <a:t>Развитие высших психических функций</a:t>
            </a:r>
          </a:p>
          <a:p>
            <a:endParaRPr lang="ru-RU" dirty="0"/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3419872" y="2420888"/>
            <a:ext cx="2808312" cy="115212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Функциональная активация подкорковых образований мозга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516216" y="2420888"/>
            <a:ext cx="2088232" cy="115212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Стабилизация эмоциональной регуляции</a:t>
            </a: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971600" y="4005064"/>
            <a:ext cx="3456384" cy="194421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Обеспечение и регуляция общего энергетического </a:t>
            </a:r>
            <a:r>
              <a:rPr lang="ru-RU" dirty="0" err="1">
                <a:solidFill>
                  <a:schemeClr val="tx1"/>
                </a:solidFill>
              </a:rPr>
              <a:t>активационнго</a:t>
            </a:r>
            <a:r>
              <a:rPr lang="ru-RU" dirty="0">
                <a:solidFill>
                  <a:schemeClr val="tx1"/>
                </a:solidFill>
              </a:rPr>
              <a:t> фона, на котором развиваются все психические функции 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004048" y="3933056"/>
            <a:ext cx="2592288" cy="1080120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Стабилизация межполушарного взаимодействия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4860032" y="5229200"/>
            <a:ext cx="3168352" cy="1080120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Оптимизация и стабилизация общего тонуса тела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hatsApp Image 2020-12-01 at 19.30.10 (1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052736"/>
            <a:ext cx="4029912" cy="4896544"/>
          </a:xfrm>
          <a:prstGeom prst="rect">
            <a:avLst/>
          </a:prstGeom>
        </p:spPr>
      </p:pic>
      <p:pic>
        <p:nvPicPr>
          <p:cNvPr id="3" name="Рисунок 2" descr="aeZXl_iY-6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052736"/>
            <a:ext cx="3960971" cy="484515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WhatsApp Image 2020-12-01 at 19.30.1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00734" y="3429000"/>
            <a:ext cx="3283634" cy="3024336"/>
          </a:xfrm>
          <a:prstGeom prst="rect">
            <a:avLst/>
          </a:prstGeom>
        </p:spPr>
      </p:pic>
      <p:pic>
        <p:nvPicPr>
          <p:cNvPr id="8" name="Рисунок 7" descr="WhatsApp Image 2020-12-01 at 19.30.11 (1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476672"/>
            <a:ext cx="3168352" cy="2880320"/>
          </a:xfrm>
          <a:prstGeom prst="rect">
            <a:avLst/>
          </a:prstGeom>
        </p:spPr>
      </p:pic>
      <p:pic>
        <p:nvPicPr>
          <p:cNvPr id="9" name="Рисунок 8" descr="WhatsApp Image 2020-12-01 at 19.30.11 (2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3645024"/>
            <a:ext cx="3240360" cy="2965443"/>
          </a:xfrm>
          <a:prstGeom prst="rect">
            <a:avLst/>
          </a:prstGeom>
        </p:spPr>
      </p:pic>
      <p:pic>
        <p:nvPicPr>
          <p:cNvPr id="10" name="Рисунок 9" descr="WhatsApp Image 2020-12-01 at 19.30.11 (3)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576" y="404664"/>
            <a:ext cx="3312368" cy="328038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Ритмические ряды</a:t>
            </a:r>
          </a:p>
        </p:txBody>
      </p:sp>
      <p:pic>
        <p:nvPicPr>
          <p:cNvPr id="5" name="Содержимое 4" descr="WhatsApp Image 2020-12-01 at 19.30.09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836712"/>
            <a:ext cx="3292079" cy="4389438"/>
          </a:xfrm>
          <a:prstGeom prst="rect">
            <a:avLst/>
          </a:prstGeom>
        </p:spPr>
      </p:pic>
      <p:pic>
        <p:nvPicPr>
          <p:cNvPr id="6" name="Picture 2" descr="C:\Users\Alex\Desktop\Фото телефон\Новая папка (3)\20200221_1233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412776"/>
            <a:ext cx="4671163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60648"/>
            <a:ext cx="4248472" cy="3240360"/>
          </a:xfrm>
          <a:prstGeom prst="rect">
            <a:avLst/>
          </a:prstGeom>
        </p:spPr>
      </p:pic>
      <p:pic>
        <p:nvPicPr>
          <p:cNvPr id="3" name="Рисунок 2" descr="img_20170202_2144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404664"/>
            <a:ext cx="3879852" cy="3024336"/>
          </a:xfrm>
          <a:prstGeom prst="rect">
            <a:avLst/>
          </a:prstGeom>
        </p:spPr>
      </p:pic>
      <p:pic>
        <p:nvPicPr>
          <p:cNvPr id="4" name="Рисунок 3" descr="slide_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3356992"/>
            <a:ext cx="3737992" cy="2803494"/>
          </a:xfrm>
          <a:prstGeom prst="rect">
            <a:avLst/>
          </a:prstGeom>
        </p:spPr>
      </p:pic>
      <p:pic>
        <p:nvPicPr>
          <p:cNvPr id="5" name="Рисунок 4" descr="Kineziologiya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501008"/>
            <a:ext cx="4248472" cy="29053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Межполушарное взаимодействие</a:t>
            </a:r>
          </a:p>
        </p:txBody>
      </p:sp>
      <p:pic>
        <p:nvPicPr>
          <p:cNvPr id="6" name="Содержимое 5" descr="WhatsApp Image 2020-12-07 at 19.02.38 (2).jpe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156176" y="1196752"/>
            <a:ext cx="2427983" cy="3237310"/>
          </a:xfrm>
        </p:spPr>
      </p:pic>
      <p:pic>
        <p:nvPicPr>
          <p:cNvPr id="5" name="Содержимое 4" descr="9pun7_fqvYU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980728"/>
            <a:ext cx="2657451" cy="3543267"/>
          </a:xfrm>
          <a:prstGeom prst="rect">
            <a:avLst/>
          </a:prstGeom>
        </p:spPr>
      </p:pic>
      <p:pic>
        <p:nvPicPr>
          <p:cNvPr id="7" name="Рисунок 6" descr="WhatsApp Image 2020-12-07 at 19.02.38 (3)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980728"/>
            <a:ext cx="2808312" cy="37444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>
                <a:solidFill>
                  <a:schemeClr val="tx1"/>
                </a:solidFill>
              </a:rPr>
              <a:t>Совместная деятельность учителя – логопеда с педагогами ДОУ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587</TotalTime>
  <Words>216</Words>
  <Application>Microsoft Office PowerPoint</Application>
  <PresentationFormat>Экран (4:3)</PresentationFormat>
  <Paragraphs>34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Georgia</vt:lpstr>
      <vt:lpstr>Verdana</vt:lpstr>
      <vt:lpstr>Wingdings 2</vt:lpstr>
      <vt:lpstr>Аспект</vt:lpstr>
      <vt:lpstr>«Использование  нейропсихологических игр  в коррекционной работе учителя - логопеда совместно с педагогами ПДО»</vt:lpstr>
      <vt:lpstr>Презентация PowerPoint</vt:lpstr>
      <vt:lpstr>Презентация PowerPoint</vt:lpstr>
      <vt:lpstr>Презентация PowerPoint</vt:lpstr>
      <vt:lpstr>Презентация PowerPoint</vt:lpstr>
      <vt:lpstr>Ритмические ряды</vt:lpstr>
      <vt:lpstr>Презентация PowerPoint</vt:lpstr>
      <vt:lpstr>Межполушарное взаимодействие</vt:lpstr>
      <vt:lpstr>Совместная деятельность учителя – логопеда с педагогами ДОУ</vt:lpstr>
      <vt:lpstr>Презентация PowerPoint</vt:lpstr>
      <vt:lpstr>«Слог да слог — и будет слово, мы в игру сыграем снова»  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«Влияние нейропсихологических игр на речь ребёнка в коррекционной работе учителя - логопеда с детьми старшего дошкольного возраста»</dc:title>
  <dc:creator>Игорь</dc:creator>
  <cp:lastModifiedBy>Ирина Хибина</cp:lastModifiedBy>
  <cp:revision>67</cp:revision>
  <dcterms:created xsi:type="dcterms:W3CDTF">2020-11-02T13:38:37Z</dcterms:created>
  <dcterms:modified xsi:type="dcterms:W3CDTF">2022-10-10T14:57:23Z</dcterms:modified>
</cp:coreProperties>
</file>