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E9816-6D49-4BB5-AE76-2540F3740A6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C90E8-0168-43AF-ABD4-D9CC9E6EE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4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E9816-6D49-4BB5-AE76-2540F3740A6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C90E8-0168-43AF-ABD4-D9CC9E6EE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221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smtClean="0">
                <a:solidFill>
                  <a:schemeClr val="tx1"/>
                </a:solidFill>
                <a:latin typeface="Georgia" panose="02040502050405020303" pitchFamily="18" charset="0"/>
              </a:rPr>
              <a:t>Реализация проекта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38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В нашей мастерилке  мы творчески отразили впечатления от знакомства с божьей коровкой</a:t>
            </a:r>
            <a:endParaRPr lang="ru-RU" sz="2000" dirty="0"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39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50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Сделали поделки «Насекомые» из природного материала и пластилина</a:t>
            </a:r>
            <a:br>
              <a:rPr lang="ru-RU" sz="20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75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  <a:t/>
            </a:r>
            <a:b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</a:br>
            <a: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  <a:t/>
            </a:r>
            <a:b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</a:br>
            <a: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  <a:t/>
            </a:r>
            <a:b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</a:br>
            <a: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  <a:t/>
            </a:r>
            <a:b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</a:br>
            <a: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  <a:t>Вот, что у нас получилось</a:t>
            </a:r>
            <a:br>
              <a:rPr lang="ru-RU" sz="2000" smtClean="0">
                <a:solidFill>
                  <a:sysClr val="windowText" lastClr="000000"/>
                </a:solidFill>
                <a:effectLst/>
                <a:latin typeface="Georgia" panose="02040502050405020303" pitchFamily="18" charset="0"/>
              </a:rPr>
            </a:br>
            <a:endParaRPr lang="ru-RU" sz="2000" dirty="0">
              <a:solidFill>
                <a:sysClr val="windowText" lastClr="000000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74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58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А ещё:</a:t>
            </a:r>
            <a:br>
              <a:rPr lang="ru-RU" sz="20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29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7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00B050"/>
                </a:solidFill>
              </a:rPr>
              <a:t/>
            </a:r>
            <a:br>
              <a:rPr lang="ru-RU" smtClean="0">
                <a:solidFill>
                  <a:srgbClr val="00B050"/>
                </a:solidFill>
              </a:rPr>
            </a:br>
            <a:r>
              <a:rPr lang="ru-RU" smtClean="0">
                <a:solidFill>
                  <a:srgbClr val="00B050"/>
                </a:solidFill>
              </a:rPr>
              <a:t/>
            </a:r>
            <a:br>
              <a:rPr lang="ru-RU" smtClean="0">
                <a:solidFill>
                  <a:srgbClr val="00B050"/>
                </a:solidFill>
              </a:rPr>
            </a:br>
            <a:r>
              <a:rPr lang="ru-RU" smtClean="0">
                <a:solidFill>
                  <a:sysClr val="windowText" lastClr="000000"/>
                </a:solidFill>
              </a:rPr>
              <a:t>Спасибо за внимание!</a:t>
            </a:r>
            <a:br>
              <a:rPr lang="ru-RU" smtClean="0">
                <a:solidFill>
                  <a:sysClr val="windowText" lastClr="000000"/>
                </a:solidFill>
              </a:rPr>
            </a:b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90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98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08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25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rgbClr val="000000"/>
                </a:solidFill>
                <a:effectLst/>
                <a:latin typeface="Georgia" panose="02040502050405020303" pitchFamily="18" charset="0"/>
              </a:rPr>
              <a:t>Мы выяснили, что насекомых большое  многообразие как по форме, так и по цвету и размеру..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35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В результате наблюдений и просмотра энциклопедий мы выяснили, что у всех насекомых есть голова, грудь, брюшко, 6 лапок, имеются крылья, часто хоботок и у многих большие глаза</a:t>
            </a:r>
            <a:endParaRPr lang="ru-RU" sz="2000" dirty="0"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02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0" smtClean="0">
                <a:solidFill>
                  <a:schemeClr val="tx1"/>
                </a:solidFill>
              </a:rPr>
              <a:t> </a:t>
            </a:r>
            <a:r>
              <a:rPr lang="ru-RU" sz="2200" smtClean="0">
                <a:solidFill>
                  <a:schemeClr val="tx1"/>
                </a:solidFill>
                <a:effectLst/>
                <a:latin typeface="Georgia" panose="02040502050405020303" pitchFamily="18" charset="0"/>
              </a:rPr>
              <a:t>Мы на прогулочном участке детского сада наблюдали за взрослыми насекомыми (бабочками, муравьями, пчёлами, шмелями, жуками) и за личинками майского жука и проволочника</a:t>
            </a:r>
            <a:endParaRPr lang="ru-RU" sz="2200" dirty="0">
              <a:solidFill>
                <a:schemeClr val="tx1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2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smtClean="0">
                <a:solidFill>
                  <a:schemeClr val="tx1"/>
                </a:solidFill>
                <a:latin typeface="Georgia" panose="02040502050405020303" pitchFamily="18" charset="0"/>
              </a:rPr>
              <a:t>Мы познакомились с Тополёвым усачём</a:t>
            </a:r>
            <a:br>
              <a:rPr lang="ru-RU" sz="200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endParaRPr lang="ru-RU" sz="20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37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Экран (4:3)</PresentationFormat>
  <Paragraphs>10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Реализация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Мы выяснили, что насекомых большое  многообразие как по форме, так и по цвету и размеру..</vt:lpstr>
      <vt:lpstr>В результате наблюдений и просмотра энциклопедий мы выяснили, что у всех насекомых есть голова, грудь, брюшко, 6 лапок, имеются крылья, часто хоботок и у многих большие глаза</vt:lpstr>
      <vt:lpstr> Мы на прогулочном участке детского сада наблюдали за взрослыми насекомыми (бабочками, муравьями, пчёлами, шмелями, жуками) и за личинками майского жука и проволочника</vt:lpstr>
      <vt:lpstr>Мы познакомились с Тополёвым усачём </vt:lpstr>
      <vt:lpstr>В нашей мастерилке  мы творчески отразили впечатления от знакомства с божьей коровкой</vt:lpstr>
      <vt:lpstr>Презентация PowerPoint</vt:lpstr>
      <vt:lpstr>Сделали поделки «Насекомые» из природного материала и пластилина </vt:lpstr>
      <vt:lpstr>    Вот, что у нас получилось </vt:lpstr>
      <vt:lpstr>Презентация PowerPoint</vt:lpstr>
      <vt:lpstr>А ещё: </vt:lpstr>
      <vt:lpstr>Презентация PowerPoint</vt:lpstr>
      <vt:lpstr>  Спасибо за внимание!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проекта</dc:title>
  <dc:creator>Пользователь Windows</dc:creator>
  <cp:lastModifiedBy>Пользователь Windows</cp:lastModifiedBy>
  <cp:revision>1</cp:revision>
  <dcterms:created xsi:type="dcterms:W3CDTF">2022-10-10T14:59:36Z</dcterms:created>
  <dcterms:modified xsi:type="dcterms:W3CDTF">2022-10-10T14:59:36Z</dcterms:modified>
</cp:coreProperties>
</file>