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A7CF92-E8E3-44DD-992A-40C2AFC0D3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BF96038-5BA7-41CC-A7C8-CCC09868BD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63AC8E2-B244-4D6F-A694-EE352DF72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8B29-45D8-47BE-9DFA-8681758F5309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461A75-08DA-43A3-A88A-F3FC19E8D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54DBC5-D549-4D5B-89A4-E5281DBB9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9ACB4-9CB1-4101-A46D-6F3AF12CD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71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55B65B-A1DA-46C8-B8C3-892B301F9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7F82F8D-482C-4366-8892-25A0905A68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B7F943-B207-43D8-80DA-3146E8E73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8B29-45D8-47BE-9DFA-8681758F5309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4D3466-E900-4C7E-B8AA-F779CD1D0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4DF7F0-D420-4578-BC9E-04AA86F31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9ACB4-9CB1-4101-A46D-6F3AF12CD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006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DDEE76B-9C29-4B3A-94AE-DA23AD2A3F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F713773-029C-433B-8902-F5BCDE7A3F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55D31A-34B2-496D-B838-CE6B9CA79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8B29-45D8-47BE-9DFA-8681758F5309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6EBFFE-F09D-461F-AEFA-9E5158E27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C9C719-55C9-492F-9517-841B22168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9ACB4-9CB1-4101-A46D-6F3AF12CD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24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A9924D-4153-4482-86E6-9A53727FF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44392C-3169-428E-81C7-ED6F1AAB08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25DDF8-DC7E-4B51-AD12-208DBD054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8B29-45D8-47BE-9DFA-8681758F5309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7EB28D-B3AC-426E-9C64-0DC5D4D83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6B0E80-76A5-4016-B4A6-85C71F08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9ACB4-9CB1-4101-A46D-6F3AF12CD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054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C65B8B-8725-4C48-8405-48BC4B17E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E9F4074-03DA-4CDC-9248-842C3B4B8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9C92DC-F6A6-4191-A1ED-DC0F9ABFE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8B29-45D8-47BE-9DFA-8681758F5309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6D31B0-4A38-4950-8CF3-2FEE45636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0AD316-8883-4EC9-AD56-09134C152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9ACB4-9CB1-4101-A46D-6F3AF12CD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316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BC8A4D-4B74-4282-91DD-3C196730A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A351E7-A4BF-407D-B737-3FAB224E4D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872820C-DBE2-47EC-9C82-02645BF627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B7B1F4-1EF4-4D3D-9FEC-73C28F9BE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8B29-45D8-47BE-9DFA-8681758F5309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544B75-A41F-48CA-A78E-F0F4EC2C7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4422B36-CD33-4A4B-9ED4-4249CC73C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9ACB4-9CB1-4101-A46D-6F3AF12CD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201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87F665-5CE0-449D-BC89-48A7D3988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C16D77-F10D-4E24-AD24-12A89F4251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25B386-BFA4-481D-9B9B-B876BF74D6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AED0734-0EB0-475F-B696-7789A655C7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AC8DC45-69C4-444C-8A55-9F92E3D34D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AEB2805-4355-4900-82DC-01256ACAE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8B29-45D8-47BE-9DFA-8681758F5309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44A44F5-CC97-4E93-8C56-B967EA3AE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4A8FE12-2DEE-4942-AE5A-9F9D71CD3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9ACB4-9CB1-4101-A46D-6F3AF12CD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253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5577-90DA-4DBE-81E5-541DDFC52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A6FC3B0-BCAD-4D86-8453-50EF385CC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8B29-45D8-47BE-9DFA-8681758F5309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DCB6D0C-8B09-40FC-83D6-BCBD52D0E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B73AC81-23B8-4E74-853A-C037E56DE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9ACB4-9CB1-4101-A46D-6F3AF12CD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749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2A89BFF-6282-45C1-A4ED-4B46E0AC6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8B29-45D8-47BE-9DFA-8681758F5309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12AA156-E4A9-4979-9C87-F729A2431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A0229D7-870B-4634-B24C-367A4DF95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9ACB4-9CB1-4101-A46D-6F3AF12CD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173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E6F8DF-4FE2-4AB6-9969-B110904CB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21B43A-ACBD-4596-A84D-DBCB9B77B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9726F9A-C0C7-4D37-AE13-895E4297FF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003E0F2-4BC7-419E-9EDD-AF8006838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8B29-45D8-47BE-9DFA-8681758F5309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21B3242-7A96-471F-94FE-6D00D2FBF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58AFBB-6DD6-4E8D-9F15-7B19A0736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9ACB4-9CB1-4101-A46D-6F3AF12CD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99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7049A8-995C-456B-9FBC-7BF7C0D90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3F82375-838B-4C7D-9FD4-32586BEC91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F43915-D960-4C0B-A5DC-7FD8AF6167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E34C907-79D1-4946-B421-63378D80A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F8B29-45D8-47BE-9DFA-8681758F5309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67DE81-7C36-4289-B4F6-AE74C8F18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7CD618A-A320-4E67-B873-2F8E785E8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9ACB4-9CB1-4101-A46D-6F3AF12CD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83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E21203-1AA1-4095-82C3-5794E3F64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81453A-D15D-4423-9042-BAA72CF6D9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D1C8A7-0A00-4989-BC3D-F660109294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F8B29-45D8-47BE-9DFA-8681758F5309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8239B8-D1A2-49E0-B880-9705805C00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58E0AF-EE4E-4DD6-833A-92A09C7909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9ACB4-9CB1-4101-A46D-6F3AF12CD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74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514CA2-7B1A-4365-803C-0CE33EB440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/>
              <a:t>Значение животных и их охрана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BB2C1E9-EA38-437C-9C27-B0CFB096C9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E54F5F-F701-440B-A524-C4EC4A4F0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20" y="77638"/>
            <a:ext cx="12422306" cy="686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99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BC7155-B61A-4911-872A-CE4957F87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19" y="94891"/>
            <a:ext cx="11809562" cy="159579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Некоторые животные наносят  ущерб хозяйству и здоровью человека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4816FA8-1BB0-4B64-B22C-873CE10E0F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3688" y="3358113"/>
            <a:ext cx="4539995" cy="340499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F2B101-17B1-4D01-A5F6-28FA5D914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2968" y="1419599"/>
            <a:ext cx="3050842" cy="24400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2D4648-DA26-4903-A53A-E1C132F0DB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0097" y="4212480"/>
            <a:ext cx="4450653" cy="208363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ADB4AC0-73B1-4DB9-93D9-11DA8B3817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2380" y="1489514"/>
            <a:ext cx="3066998" cy="23002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292CF1-53C6-49CC-B74F-D7E86CA74A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506" y="1251287"/>
            <a:ext cx="4155202" cy="2337301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17432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2714D4C-D006-4058-BFFC-86388F6C3386}"/>
              </a:ext>
            </a:extLst>
          </p:cNvPr>
          <p:cNvSpPr/>
          <p:nvPr/>
        </p:nvSpPr>
        <p:spPr>
          <a:xfrm>
            <a:off x="294968" y="373626"/>
            <a:ext cx="117397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Вместе с тем животных, наносящих ущерб хозяйству человека, нельзя бездумно истреблять. В природе всё взаимосвязано. Все они полезны в природе. Так, мыши – пища для лисиц, сов, соколов и других животных. Волки уничтожают прежде всего слабых и больных животных, от которых могли бы заразиться другие животные. Бабочки-капустницы опыляют растения и служат пищей для насекомоядных птиц. Всё это нужно учитывать человеку.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91ECD3-8D5A-4553-B684-F055CFB3D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949677"/>
            <a:ext cx="4396657" cy="32974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192080E-E365-4503-9966-91B6169468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37" t="4838" r="5785" b="3846"/>
          <a:stretch/>
        </p:blipFill>
        <p:spPr>
          <a:xfrm>
            <a:off x="6892413" y="3126658"/>
            <a:ext cx="5142271" cy="373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145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F9DF0D2-5B9F-4339-A3BA-47F186398A10}"/>
              </a:ext>
            </a:extLst>
          </p:cNvPr>
          <p:cNvSpPr/>
          <p:nvPr/>
        </p:nvSpPr>
        <p:spPr>
          <a:xfrm>
            <a:off x="462115" y="275303"/>
            <a:ext cx="112972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Часто для изготовления мебели, бумаги, строительства домов вырубают столько деревьев, что становится невозможной жизнь лесных животных.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29700F-375B-4B32-8F3D-589EB0A181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86" t="24086" r="50000" b="2222"/>
          <a:stretch/>
        </p:blipFill>
        <p:spPr>
          <a:xfrm>
            <a:off x="747250" y="1528915"/>
            <a:ext cx="4198374" cy="50537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9E631E-647F-4F9C-85A3-34365CA89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2436" y="1804217"/>
            <a:ext cx="5396010" cy="461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860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38B4DB4-8E26-4296-9135-656F1B645194}"/>
              </a:ext>
            </a:extLst>
          </p:cNvPr>
          <p:cNvSpPr/>
          <p:nvPr/>
        </p:nvSpPr>
        <p:spPr>
          <a:xfrm>
            <a:off x="255639" y="186813"/>
            <a:ext cx="113070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От вырубки лесов мелеют реки и гибнет рыба. Многие животные стали редкими, и, чтобы они не исчезли совсем, их охраняют. Для этого создают заповедники – большие участки леса или степи, где животных подкармливают, охраняют от хищников и болезней. Здесь запрещена охота.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EE7F80-AD79-4BE8-A512-0ED1BC7061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394" y="1908276"/>
            <a:ext cx="7369891" cy="491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597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5F062BA-8269-4A14-A8A4-DE037C6339E1}"/>
              </a:ext>
            </a:extLst>
          </p:cNvPr>
          <p:cNvSpPr/>
          <p:nvPr/>
        </p:nvSpPr>
        <p:spPr>
          <a:xfrm>
            <a:off x="540774" y="226142"/>
            <a:ext cx="11277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Для сохранения живой природы заводам и фабрикам запрещено спускать в водоёмы загрязнённую воду, а в воздух выбрасывать вредные газы.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7EFBF1-8DDD-42DE-A5F6-C04977831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702" y="1681316"/>
            <a:ext cx="8032955" cy="503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9823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B35EDEE-1117-48E0-B6F8-666A4CD2785A}"/>
              </a:ext>
            </a:extLst>
          </p:cNvPr>
          <p:cNvSpPr/>
          <p:nvPr/>
        </p:nvSpPr>
        <p:spPr>
          <a:xfrm>
            <a:off x="304799" y="167148"/>
            <a:ext cx="114742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Каждый человек обязан беречь природу, приумножать её богатства. Чтобы охранять природу, необходимо хорошо изучить животный и растительный мир.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6D9F2C-E0F7-4ED5-ABFC-9997351F0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68" y="2121020"/>
            <a:ext cx="6646350" cy="456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850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3A878A-57C8-49B0-A8F5-B09745E12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Красная книга- это книга в которой записаны редкие и находящихся под угрозой</a:t>
            </a:r>
            <a:r>
              <a:rPr lang="ru-RU" dirty="0"/>
              <a:t> </a:t>
            </a:r>
            <a:r>
              <a:rPr lang="ru-RU" b="1" dirty="0"/>
              <a:t>животные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EE3A2D6-3B53-4EA1-B2E7-01D783DF0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183" r="9963"/>
          <a:stretch/>
        </p:blipFill>
        <p:spPr>
          <a:xfrm>
            <a:off x="60455" y="3065790"/>
            <a:ext cx="4513006" cy="310134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F318F16-A36F-475E-8CEE-E00E5200BF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52" r="26774"/>
          <a:stretch/>
        </p:blipFill>
        <p:spPr>
          <a:xfrm>
            <a:off x="4729315" y="2208007"/>
            <a:ext cx="3537710" cy="415412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4396ED6-C598-4582-A09C-5CA24C0531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722" y="1602657"/>
            <a:ext cx="3666969" cy="246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455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614450-AE7E-4D68-B20A-D5A77373C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659"/>
            <a:ext cx="10515600" cy="103238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Выполни задние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2F8541-F234-48AA-85AF-7E2ABD479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483" y="1012723"/>
            <a:ext cx="11710219" cy="516424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Выбери правильный ответ.</a:t>
            </a:r>
          </a:p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Домашнее животное дающее человеку молоко и мясо: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баран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курица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корова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свинья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Какое животное дает человеку шерсть?</a:t>
            </a:r>
          </a:p>
          <a:p>
            <a:pPr marL="0" indent="0">
              <a:buNone/>
            </a:pPr>
            <a:r>
              <a:rPr lang="ru-RU" sz="1400" dirty="0"/>
              <a:t>•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Кошка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•Индюк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•Овца 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•Корова</a:t>
            </a:r>
          </a:p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Какое насекомое производит мед?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Пчела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Божья коровка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290D51-F0C5-4B93-B6DE-8A22C7C9F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83" y="61454"/>
            <a:ext cx="1189087" cy="95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062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28F877-3D89-40C0-AFDC-5EC3CF3E3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324"/>
            <a:ext cx="10515600" cy="107171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Выполни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2B8FAE-A127-4926-8973-B2125AD8F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135" y="973395"/>
            <a:ext cx="11906865" cy="56338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Выбери правильный ответ</a:t>
            </a:r>
          </a:p>
          <a:p>
            <a:pPr marL="0" indent="0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К чему приводит бесконтрольная вырубка лесов?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исчезновению диких животных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появлению новых видов животных</a:t>
            </a:r>
          </a:p>
          <a:p>
            <a:pPr marL="0" indent="0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Как называется книга, куда заносят исчезнувшие и исчезающие виды животных и растений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Зелёная книга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Заповедная книга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книга</a:t>
            </a:r>
          </a:p>
          <a:p>
            <a:pPr marL="0" indent="0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3)Как люди пытаются сохранить исчезающие виды животных?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Создают заповедники в их местах обитания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Собирают животных в зоопарки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9455A9-3A9F-4135-BBFC-63444F056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162"/>
            <a:ext cx="1216744" cy="97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0474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27A3FC-C794-40F1-9506-41966CFD4D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0" t="8029" r="2151" b="4445"/>
          <a:stretch/>
        </p:blipFill>
        <p:spPr>
          <a:xfrm>
            <a:off x="1956620" y="550607"/>
            <a:ext cx="8514735" cy="600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107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B9B3270-E49D-48DC-9D1D-95231C19E0A4}"/>
              </a:ext>
            </a:extLst>
          </p:cNvPr>
          <p:cNvSpPr/>
          <p:nvPr/>
        </p:nvSpPr>
        <p:spPr>
          <a:xfrm>
            <a:off x="793629" y="370936"/>
            <a:ext cx="109900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Животные – это дар природы для человечества. Некоторые из них тесно связаны с нами в повседневной жизни. Они вносят большой вклад в жизни людей, возможно даже больше, чем растения, и сложно представить наше существование без животных.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665220C-975C-4FCB-B6DE-C5C0EE625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921" y="2062365"/>
            <a:ext cx="7197100" cy="457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33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3595FB-261C-45F1-B858-B968DEB7994C}"/>
              </a:ext>
            </a:extLst>
          </p:cNvPr>
          <p:cNvSpPr/>
          <p:nvPr/>
        </p:nvSpPr>
        <p:spPr>
          <a:xfrm>
            <a:off x="698740" y="276046"/>
            <a:ext cx="108951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Животные обеспечивают нас </a:t>
            </a:r>
            <a:r>
              <a:rPr lang="ru-RU" sz="2400" b="1" dirty="0"/>
              <a:t>молоком</a:t>
            </a:r>
            <a:r>
              <a:rPr lang="ru-RU" sz="2400" dirty="0"/>
              <a:t>. Для получения молока используются коровы, буйволицы, козы, верблюды,  и т.д. Молочные продукты широко употребляются во всем мире людьми разных возрастов.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2B8F12-76F0-445F-A418-4D31B6B2D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014" y="1667088"/>
            <a:ext cx="5169363" cy="499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759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A0DEDB1-D49F-40A6-B2D3-62C2DDF6F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574" y="138023"/>
            <a:ext cx="10905226" cy="73324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Животные  - источник  мяса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FC9AB794-DA93-4BD3-AF3F-3DA3CDD55B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035" y="715992"/>
            <a:ext cx="11146766" cy="546097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Животные, используемые для этой цели включают: коз, овец, верблюдов, коров, свиней, кроликов, рыб и т.д. Мы потребляем яйца птиц, таких как куры, перепела, индейка и т.п., которые очень питательны и полезны для человека.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6A6EFCA-3B4B-4837-85CA-A4D74D309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761" y="2619465"/>
            <a:ext cx="4762500" cy="31718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9E82B39-E27E-49C1-8489-D2483478CC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6339" y="2475780"/>
            <a:ext cx="5100900" cy="402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03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0E10B91-BB16-480E-996A-73B844947265}"/>
              </a:ext>
            </a:extLst>
          </p:cNvPr>
          <p:cNvSpPr/>
          <p:nvPr/>
        </p:nvSpPr>
        <p:spPr>
          <a:xfrm>
            <a:off x="543463" y="258792"/>
            <a:ext cx="112315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Шерсть</a:t>
            </a:r>
            <a:r>
              <a:rPr lang="ru-RU" sz="2400" dirty="0"/>
              <a:t> многих животных пользуется большим спросом, особенно это касается коз и овец. Из нее изготовляют шерстяную одежду, платки и </a:t>
            </a:r>
            <a:r>
              <a:rPr lang="ru-RU" sz="2400" dirty="0" err="1"/>
              <a:t>одеяла.Из</a:t>
            </a:r>
            <a:r>
              <a:rPr lang="ru-RU" sz="2400" dirty="0"/>
              <a:t> конских волос делают кисти, а из перьев некоторых птиц производят подушки.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8709CB-62F0-4E05-B4D2-202770B9F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226" y="2449902"/>
            <a:ext cx="8888084" cy="328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50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73C26A7-E87B-49EF-9E04-A4AA6BA7BB21}"/>
              </a:ext>
            </a:extLst>
          </p:cNvPr>
          <p:cNvSpPr/>
          <p:nvPr/>
        </p:nvSpPr>
        <p:spPr>
          <a:xfrm>
            <a:off x="500331" y="172528"/>
            <a:ext cx="115248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Животные – отличный источник </a:t>
            </a:r>
            <a:r>
              <a:rPr lang="ru-RU" sz="2400" b="1" dirty="0"/>
              <a:t>кожи и меха</a:t>
            </a:r>
            <a:r>
              <a:rPr lang="ru-RU" sz="2400" dirty="0"/>
              <a:t>, которые применяются для изготовления обуви, ремней, кошельков, сумок, шуб, ковриков и т.д.</a:t>
            </a:r>
            <a:r>
              <a:rPr lang="ru-RU" dirty="0"/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79C833-E5E5-4A7F-9DC9-460A6FCBB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784" y="1360367"/>
            <a:ext cx="4752975" cy="389572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45551A-F527-438E-8E76-2103416DEE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373"/>
          <a:stretch/>
        </p:blipFill>
        <p:spPr>
          <a:xfrm>
            <a:off x="5943600" y="3891374"/>
            <a:ext cx="2493033" cy="22755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EC76A6-BA25-4622-943A-EB7FFE9144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604" r="15731"/>
          <a:stretch/>
        </p:blipFill>
        <p:spPr>
          <a:xfrm>
            <a:off x="8436634" y="1272975"/>
            <a:ext cx="3355676" cy="443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894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975748-8990-4013-B94D-CFB2B4E27EF6}"/>
              </a:ext>
            </a:extLst>
          </p:cNvPr>
          <p:cNvSpPr/>
          <p:nvPr/>
        </p:nvSpPr>
        <p:spPr>
          <a:xfrm>
            <a:off x="543463" y="215660"/>
            <a:ext cx="108606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Собаки отлично выслеживают различные предметы и людей, участвуют в спасательных операциях, а также являются хорошими компаньонами и помогают людям с ограниченными способностями.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BF7B10-6B80-4F8C-A369-8566E61DA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43" y="1880559"/>
            <a:ext cx="5809890" cy="387326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20A50F-0A78-42DF-861E-7A099FE06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127" y="1880559"/>
            <a:ext cx="4675517" cy="467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88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001BEC-EFDD-4219-8731-EEB5661EA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287" y="120771"/>
            <a:ext cx="11129513" cy="128533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Пчелы производят мёд и опыляют растения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5681EB7-D6C2-4FDE-8429-F97E5F3565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167" y="1509623"/>
            <a:ext cx="5467833" cy="409799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FD8857-F86F-4074-B8E6-BCE67C4D89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940" y="1509623"/>
            <a:ext cx="5463996" cy="409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553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B283DE-F268-47CD-97A9-E130CB874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/>
              <a:t>Божья коровка  уничтожает вредителей на садовых участках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BEA2D20-139D-41E3-888A-FCB01F4F25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32051"/>
          <a:stretch/>
        </p:blipFill>
        <p:spPr>
          <a:xfrm>
            <a:off x="236801" y="1690688"/>
            <a:ext cx="6155374" cy="50974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678B3EC-C0C0-44D0-BCD2-D9BE14B65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5831" y="1889185"/>
            <a:ext cx="4016058" cy="22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3903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560</Words>
  <Application>Microsoft Office PowerPoint</Application>
  <PresentationFormat>Широкоэкранный</PresentationFormat>
  <Paragraphs>45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Symbol</vt:lpstr>
      <vt:lpstr>Times New Roman</vt:lpstr>
      <vt:lpstr>Тема Office</vt:lpstr>
      <vt:lpstr>Значение животных и их охрана</vt:lpstr>
      <vt:lpstr>Презентация PowerPoint</vt:lpstr>
      <vt:lpstr>Презентация PowerPoint</vt:lpstr>
      <vt:lpstr>Животные  - источник  мяса</vt:lpstr>
      <vt:lpstr>Презентация PowerPoint</vt:lpstr>
      <vt:lpstr>Презентация PowerPoint</vt:lpstr>
      <vt:lpstr>Презентация PowerPoint</vt:lpstr>
      <vt:lpstr>Пчелы производят мёд и опыляют растения</vt:lpstr>
      <vt:lpstr>Божья коровка  уничтожает вредителей на садовых участках</vt:lpstr>
      <vt:lpstr>Некоторые животные наносят  ущерб хозяйству и здоровью человека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Красная книга- это книга в которой записаны редкие и находящихся под угрозой животные</vt:lpstr>
      <vt:lpstr>Выполни задние</vt:lpstr>
      <vt:lpstr>Выполни задание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Значение животных и их охрана</dc:title>
  <dc:creator>User</dc:creator>
  <cp:lastModifiedBy>User</cp:lastModifiedBy>
  <cp:revision>2</cp:revision>
  <dcterms:created xsi:type="dcterms:W3CDTF">2022-09-11T12:04:11Z</dcterms:created>
  <dcterms:modified xsi:type="dcterms:W3CDTF">2022-09-11T20:18:10Z</dcterms:modified>
</cp:coreProperties>
</file>