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6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71" r:id="rId11"/>
    <p:sldId id="272" r:id="rId12"/>
    <p:sldId id="273" r:id="rId13"/>
    <p:sldId id="266" r:id="rId14"/>
    <p:sldId id="267" r:id="rId15"/>
    <p:sldId id="268" r:id="rId16"/>
    <p:sldId id="269" r:id="rId17"/>
    <p:sldId id="270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714" autoAdjust="0"/>
  </p:normalViewPr>
  <p:slideViewPr>
    <p:cSldViewPr snapToGrid="0">
      <p:cViewPr>
        <p:scale>
          <a:sx n="77" d="100"/>
          <a:sy n="77" d="100"/>
        </p:scale>
        <p:origin x="-438" y="21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5BC4-6114-4288-BC6C-CF0EF3E2921C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2F103-917B-4B4A-83B8-DC7A43ABB8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16000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5BC4-6114-4288-BC6C-CF0EF3E2921C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2F103-917B-4B4A-83B8-DC7A43ABB8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43277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5BC4-6114-4288-BC6C-CF0EF3E2921C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2F103-917B-4B4A-83B8-DC7A43ABB8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0966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5BC4-6114-4288-BC6C-CF0EF3E2921C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2F103-917B-4B4A-83B8-DC7A43ABB8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9923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5BC4-6114-4288-BC6C-CF0EF3E2921C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2F103-917B-4B4A-83B8-DC7A43ABB8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0847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accent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5BC4-6114-4288-BC6C-CF0EF3E2921C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2F103-917B-4B4A-83B8-DC7A43ABB8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4113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solidFill>
                  <a:schemeClr val="tx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5BC4-6114-4288-BC6C-CF0EF3E2921C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2F103-917B-4B4A-83B8-DC7A43ABB8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06238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5BC4-6114-4288-BC6C-CF0EF3E2921C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2F103-917B-4B4A-83B8-DC7A43ABB8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6088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5BC4-6114-4288-BC6C-CF0EF3E2921C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2F103-917B-4B4A-83B8-DC7A43ABB8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6372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5BC4-6114-4288-BC6C-CF0EF3E2921C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2F103-917B-4B4A-83B8-DC7A43ABB8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7794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5BC4-6114-4288-BC6C-CF0EF3E2921C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2F103-917B-4B4A-83B8-DC7A43ABB8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5584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5BC4-6114-4288-BC6C-CF0EF3E2921C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2F103-917B-4B4A-83B8-DC7A43ABB8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3627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5BC4-6114-4288-BC6C-CF0EF3E2921C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2F103-917B-4B4A-83B8-DC7A43ABB8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5503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5BC4-6114-4288-BC6C-CF0EF3E2921C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2F103-917B-4B4A-83B8-DC7A43ABB8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44866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5BC4-6114-4288-BC6C-CF0EF3E2921C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2F103-917B-4B4A-83B8-DC7A43ABB8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58479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65BC4-6114-4288-BC6C-CF0EF3E2921C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2F103-917B-4B4A-83B8-DC7A43ABB8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3564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6F665BC4-6114-4288-BC6C-CF0EF3E2921C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EDB2F103-917B-4B4A-83B8-DC7A43ABB8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21103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6F665BC4-6114-4288-BC6C-CF0EF3E2921C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EDB2F103-917B-4B4A-83B8-DC7A43ABB8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174956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  <p:sldLayoutId id="2147484008" r:id="rId12"/>
    <p:sldLayoutId id="2147484009" r:id="rId13"/>
    <p:sldLayoutId id="2147484010" r:id="rId14"/>
    <p:sldLayoutId id="2147484011" r:id="rId15"/>
    <p:sldLayoutId id="2147484012" r:id="rId16"/>
    <p:sldLayoutId id="214748401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accent1"/>
          </a:soli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20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8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6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4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4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26321" y="-1504605"/>
            <a:ext cx="8676222" cy="2563093"/>
          </a:xfrm>
        </p:spPr>
        <p:txBody>
          <a:bodyPr>
            <a:normAutofit/>
          </a:bodyPr>
          <a:lstStyle/>
          <a:p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№18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26321" y="2355788"/>
            <a:ext cx="8676222" cy="1905000"/>
          </a:xfrm>
        </p:spPr>
        <p:txBody>
          <a:bodyPr>
            <a:normAutofit fontScale="70000" lnSpcReduction="20000"/>
          </a:bodyPr>
          <a:lstStyle/>
          <a:p>
            <a:r>
              <a:rPr lang="ru-RU" sz="54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Индивидуальный проект</a:t>
            </a:r>
          </a:p>
          <a:p>
            <a:r>
              <a:rPr lang="ru-RU" sz="54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</a:t>
            </a:r>
            <a:endParaRPr lang="ru-RU" sz="5400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Катушка Тесла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573795" y="4547286"/>
            <a:ext cx="762434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выполнил: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Маркелов Кирилл Станиславович,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10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класса,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Ануфриева Наталья Николаевна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физики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1961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Собранная модель катушки Тесла </a:t>
            </a:r>
            <a:br>
              <a:rPr lang="ru-RU" dirty="0" smtClean="0"/>
            </a:br>
            <a:r>
              <a:rPr lang="ru-RU" sz="2400" dirty="0" smtClean="0"/>
              <a:t>(Фотографии из альбома защиты проекта)</a:t>
            </a:r>
            <a:endParaRPr lang="ru-RU" sz="2400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62732" y="2361338"/>
            <a:ext cx="3877625" cy="4794422"/>
          </a:xfrm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815382" y="2441092"/>
            <a:ext cx="3878755" cy="4633785"/>
          </a:xfrm>
        </p:spPr>
      </p:pic>
    </p:spTree>
    <p:extLst>
      <p:ext uri="{BB962C8B-B14F-4D97-AF65-F5344CB8AC3E}">
        <p14:creationId xmlns:p14="http://schemas.microsoft.com/office/powerpoint/2010/main" val="24697197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Наталья\Downloads\20210526_0939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384217" y="-987904"/>
            <a:ext cx="6117870" cy="8093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28168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93771" y="-988539"/>
            <a:ext cx="6166024" cy="8340812"/>
          </a:xfrm>
        </p:spPr>
      </p:pic>
    </p:spTree>
    <p:extLst>
      <p:ext uri="{BB962C8B-B14F-4D97-AF65-F5344CB8AC3E}">
        <p14:creationId xmlns:p14="http://schemas.microsoft.com/office/powerpoint/2010/main" val="32781370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764" y="-379614"/>
            <a:ext cx="10748153" cy="190500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эффекты, наблюдаемые при работе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9382" y="764079"/>
            <a:ext cx="2690755" cy="5964383"/>
          </a:xfrm>
        </p:spPr>
        <p:txBody>
          <a:bodyPr>
            <a:noAutofit/>
          </a:bodyPr>
          <a:lstStyle/>
          <a:p>
            <a:pPr lvl="0"/>
            <a:r>
              <a:rPr lang="ru-RU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Стример</a:t>
            </a:r>
          </a:p>
          <a:p>
            <a:pPr lvl="0"/>
            <a:endParaRPr lang="ru-RU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b="1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b="1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b="1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b="1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Спарк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/>
            <a:endParaRPr lang="ru-RU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endParaRPr lang="ru-RU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://ae01.alicdn.com/kf/HTB1BC9py25TBuNjSspcq6znGFXaJ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879" y="3204541"/>
            <a:ext cx="5012371" cy="3335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live.staticflickr.com/3819/10336155476_41c1824508_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2934" y="954773"/>
            <a:ext cx="5147945" cy="3428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8652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634" y="223057"/>
            <a:ext cx="2674129" cy="4822768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Коронный разряд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Дуговой разряд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2" name="Picture 4" descr="https://opt-1313590.ssl.1c-bitrix-cdn.ru/upload/iblock/61d/61d9d455ad853c0fb1df47d21f5dacd0.jpg?15378155721214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4763" y="0"/>
            <a:ext cx="5280278" cy="3513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s://norwegianscitechnews.com/wp-content/uploads/2020/06/shutterstock_48982423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9333" y="3513667"/>
            <a:ext cx="5672667" cy="334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7214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5653" y="-180109"/>
            <a:ext cx="9905998" cy="1905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влияние на организм человека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951" y="555566"/>
            <a:ext cx="10055830" cy="3326478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effectLst/>
              </a:rPr>
              <a:t>Являясь источником высокого напряжения, трансформатор Тесла может быть смертельно опасен. Особенно это касается сверхмощных установок на лампах или полевых транзисторах.</a:t>
            </a:r>
            <a:endParaRPr lang="ru-RU" dirty="0"/>
          </a:p>
        </p:txBody>
      </p:sp>
      <p:pic>
        <p:nvPicPr>
          <p:cNvPr id="8194" name="Picture 2" descr="https://img2.freepng.ru/20180424/bjq/kisspng-safety-electricity-hazard-symbol-electrical-injury-triangle-dream-5adfbfc8e64f86.66181302152461306494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653" y="2992582"/>
            <a:ext cx="4448500" cy="355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images.ua.prom.st/1224888321_w640_h640_znak-tablichka-opasn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1716" y="2992582"/>
            <a:ext cx="4241399" cy="355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9471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1209" y="-130232"/>
            <a:ext cx="9905998" cy="1905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1209" y="2392679"/>
            <a:ext cx="9905998" cy="31242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Я выяснил, что такое «Катушка Тесла», нашёл сферы ее применения и принцип работы. Я разобрался с устройством катушки Тесла, смог смоделировать свою собственную мини-катушку Тесла в домашних условиях и проверил её работоспособность.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1896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572" y="85898"/>
            <a:ext cx="11155680" cy="1905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использованной литературы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6572" y="2542308"/>
            <a:ext cx="10404965" cy="3667299"/>
          </a:xfrm>
        </p:spPr>
        <p:txBody>
          <a:bodyPr/>
          <a:lstStyle/>
          <a:p>
            <a:r>
              <a:rPr lang="en-US" u="sng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https://ru.wikipedia.org/wiki/</a:t>
            </a:r>
            <a:r>
              <a:rPr lang="ru-RU" u="sng" dirty="0" err="1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Тесла,_</a:t>
            </a:r>
            <a:r>
              <a:rPr lang="ru-RU" u="sng" dirty="0" err="1" smtClean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Никола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Никола Тесла</a:t>
            </a:r>
          </a:p>
          <a:p>
            <a:r>
              <a:rPr lang="en-US" u="sng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https://transformator220.ru/vidy/tesla-katushka-transformator-tesla.html</a:t>
            </a:r>
            <a:r>
              <a:rPr lang="en-US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Трансформатор </a:t>
            </a:r>
            <a:r>
              <a:rPr lang="ru-RU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Тесла</a:t>
            </a:r>
          </a:p>
          <a:p>
            <a:r>
              <a:rPr lang="en-US" u="sng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https://</a:t>
            </a:r>
            <a:r>
              <a:rPr lang="en-US" u="sng" dirty="0" smtClean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ru.xcv.wiki/wiki/History_of_the_Tesla_coil#Invention</a:t>
            </a:r>
            <a:r>
              <a:rPr lang="ru-RU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работы катушки</a:t>
            </a:r>
          </a:p>
          <a:p>
            <a:r>
              <a:rPr lang="en-US" u="sng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https://ru.wikipedia.org/wiki/</a:t>
            </a:r>
            <a:r>
              <a:rPr lang="ru-RU" u="sng" dirty="0" err="1" smtClean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Трансформатор_Теслы</a:t>
            </a:r>
            <a:r>
              <a:rPr lang="ru-RU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Общая информация и трансформаторе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9098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-389006"/>
            <a:ext cx="9905998" cy="190500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effectLst/>
              </a:rPr>
              <a:t>СОДЕРЖАНИЕ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2526" y="1812175"/>
            <a:ext cx="9091554" cy="4247804"/>
          </a:xfrm>
        </p:spPr>
        <p:txBody>
          <a:bodyPr>
            <a:normAutofit/>
          </a:bodyPr>
          <a:lstStyle/>
          <a:p>
            <a:r>
              <a:rPr lang="ru-RU" dirty="0">
                <a:effectLst/>
              </a:rPr>
              <a:t>Введение</a:t>
            </a:r>
            <a:endParaRPr lang="ru-RU" sz="1600" dirty="0">
              <a:effectLst/>
            </a:endParaRPr>
          </a:p>
          <a:p>
            <a:r>
              <a:rPr lang="ru-RU" dirty="0">
                <a:effectLst/>
              </a:rPr>
              <a:t>1 История</a:t>
            </a:r>
            <a:endParaRPr lang="ru-RU" sz="1600" dirty="0">
              <a:effectLst/>
            </a:endParaRPr>
          </a:p>
          <a:p>
            <a:pPr marL="457200" lvl="1" indent="0">
              <a:buNone/>
            </a:pPr>
            <a:r>
              <a:rPr lang="ru-RU" dirty="0" smtClean="0">
                <a:effectLst/>
              </a:rPr>
              <a:t>1.1 Никола </a:t>
            </a:r>
            <a:r>
              <a:rPr lang="ru-RU" dirty="0">
                <a:effectLst/>
              </a:rPr>
              <a:t>Тесла</a:t>
            </a:r>
            <a:endParaRPr lang="ru-RU" sz="1400" dirty="0">
              <a:effectLst/>
            </a:endParaRPr>
          </a:p>
          <a:p>
            <a:pPr marL="457200" lvl="1" indent="0">
              <a:buNone/>
            </a:pPr>
            <a:r>
              <a:rPr lang="ru-RU" dirty="0" smtClean="0">
                <a:effectLst/>
              </a:rPr>
              <a:t>1.2 Изобретение</a:t>
            </a:r>
            <a:endParaRPr lang="ru-RU" sz="1400" dirty="0">
              <a:effectLst/>
            </a:endParaRPr>
          </a:p>
          <a:p>
            <a:r>
              <a:rPr lang="ru-RU" dirty="0" smtClean="0">
                <a:effectLst/>
              </a:rPr>
              <a:t>2 </a:t>
            </a:r>
            <a:r>
              <a:rPr lang="ru-RU" dirty="0">
                <a:effectLst/>
              </a:rPr>
              <a:t>Принцип работы                </a:t>
            </a:r>
            <a:endParaRPr lang="ru-RU" sz="1600" dirty="0">
              <a:effectLst/>
            </a:endParaRPr>
          </a:p>
          <a:p>
            <a:r>
              <a:rPr lang="ru-RU" dirty="0">
                <a:effectLst/>
              </a:rPr>
              <a:t>3 Эффекты, наблюдаемые при работе трансформатора Тесла</a:t>
            </a:r>
            <a:endParaRPr lang="ru-RU" sz="1600" dirty="0">
              <a:effectLst/>
            </a:endParaRPr>
          </a:p>
          <a:p>
            <a:r>
              <a:rPr lang="ru-RU" dirty="0">
                <a:effectLst/>
              </a:rPr>
              <a:t>4 Влияние на организм человека</a:t>
            </a:r>
            <a:endParaRPr lang="ru-RU" sz="1600" dirty="0">
              <a:effectLst/>
            </a:endParaRPr>
          </a:p>
          <a:p>
            <a:r>
              <a:rPr lang="ru-RU" dirty="0" smtClean="0">
                <a:effectLst/>
              </a:rPr>
              <a:t>Заключение</a:t>
            </a:r>
            <a:endParaRPr lang="ru-RU" sz="1600" dirty="0">
              <a:effectLst/>
            </a:endParaRPr>
          </a:p>
          <a:p>
            <a:r>
              <a:rPr lang="ru-RU" dirty="0">
                <a:effectLst/>
              </a:rPr>
              <a:t>Список использованных источников</a:t>
            </a:r>
            <a:endParaRPr lang="ru-RU" sz="1600" dirty="0">
              <a:effectLst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579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-432262"/>
            <a:ext cx="9905998" cy="190500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ВВЕДЕНИЕ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4875" y="1929937"/>
            <a:ext cx="10712536" cy="458724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Актуальность: </a:t>
            </a:r>
            <a:r>
              <a:rPr lang="ru-RU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Это изобретение по сей день привлекает многих своей загадочной природой, эффектным зрелищем и историей своего изобретателя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выяснить, что такое «Катушка Тесла», собрать её, определить сферы применения и принцип работы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r>
              <a:rPr lang="ru-RU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 Разобраться с устройство катушки тесла.</a:t>
            </a:r>
          </a:p>
          <a:p>
            <a:pPr marL="0" indent="0">
              <a:buNone/>
            </a:pP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2 </a:t>
            </a:r>
            <a:r>
              <a:rPr lang="ru-RU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Понять принцип её работы.</a:t>
            </a:r>
          </a:p>
          <a:p>
            <a:pPr marL="0" indent="0">
              <a:buNone/>
            </a:pP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3 </a:t>
            </a:r>
            <a:r>
              <a:rPr lang="ru-RU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Сделать свою собственную катушку.</a:t>
            </a:r>
          </a:p>
          <a:p>
            <a:pPr marL="0" indent="0">
              <a:buNone/>
            </a:pP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4 </a:t>
            </a:r>
            <a:r>
              <a:rPr lang="ru-RU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Проверить её работоспособность.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1940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8516" y="0"/>
            <a:ext cx="9905998" cy="1905000"/>
          </a:xfrm>
        </p:spPr>
        <p:txBody>
          <a:bodyPr>
            <a:normAutofit/>
          </a:bodyPr>
          <a:lstStyle/>
          <a:p>
            <a:r>
              <a:rPr lang="ru-RU" sz="3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3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</a:t>
            </a:r>
            <a:br>
              <a:rPr lang="ru-RU" sz="3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1.1 Никола </a:t>
            </a:r>
            <a:r>
              <a:rPr lang="ru-RU" sz="3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Тесла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8453" y="2867891"/>
            <a:ext cx="8343409" cy="3532907"/>
          </a:xfrm>
        </p:spPr>
        <p:txBody>
          <a:bodyPr/>
          <a:lstStyle/>
          <a:p>
            <a:pPr marL="0" indent="0">
              <a:buNone/>
            </a:pPr>
            <a:r>
              <a:rPr lang="ru-RU" sz="2800" b="1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Детство</a:t>
            </a:r>
            <a:endParaRPr lang="ru-RU" sz="2800" dirty="0">
              <a:solidFill>
                <a:schemeClr val="accent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Родился Никола Тесла 10 июля 1856 года в Сербии, в горной деревеньке </a:t>
            </a:r>
            <a:r>
              <a:rPr lang="ru-RU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Смилян</a:t>
            </a:r>
            <a:r>
              <a:rPr lang="ru-RU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что в шести километрах от городка </a:t>
            </a:r>
            <a:r>
              <a:rPr lang="ru-RU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Госпич</a:t>
            </a:r>
            <a:r>
              <a:rPr lang="ru-RU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interesnyefakty.org/wp-content/uploads/Nikola-Tesla-v-detstv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4088" y="605127"/>
            <a:ext cx="3837929" cy="3873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176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6766" y="189805"/>
            <a:ext cx="9905998" cy="3124201"/>
          </a:xfrm>
        </p:spPr>
        <p:txBody>
          <a:bodyPr/>
          <a:lstStyle/>
          <a:p>
            <a:pPr marL="0" indent="0">
              <a:buNone/>
            </a:pPr>
            <a:r>
              <a:rPr lang="ru-RU" sz="2800" b="1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Учёба</a:t>
            </a:r>
            <a:endParaRPr lang="ru-RU" sz="2800" dirty="0">
              <a:solidFill>
                <a:schemeClr val="accent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>
              <a:buNone/>
            </a:pPr>
            <a:r>
              <a:rPr lang="ru-RU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Отец сдержал свое слово, и в 1875-м Никола поступил в техническое училище в городе </a:t>
            </a:r>
            <a:r>
              <a:rPr lang="ru-RU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Граце</a:t>
            </a:r>
            <a:r>
              <a:rPr lang="ru-RU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где занялся изучением электроники.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https://educationaustria.ru/wp-content/uploads/uni-4825471_19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766" y="3225338"/>
            <a:ext cx="5295005" cy="3530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avatars.mds.yandex.net/get-zen_doc/53963/pub_5c3dd2f1f2b20900a9598416_5c3ddf8632639b00ad039e9c/scale_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060" y="3219121"/>
            <a:ext cx="5295005" cy="3536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486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6888" y="264621"/>
            <a:ext cx="10812289" cy="25700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Изобретения</a:t>
            </a:r>
            <a:endParaRPr lang="ru-RU" sz="2800" dirty="0">
              <a:solidFill>
                <a:schemeClr val="accent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Несомненно, Никола Тесла внес огромный вклад в развитие науки и техники. Можно долго перечислять все его изобретения и открытия, которыми человечество пользуется до настоящего времени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https://moscowteslaclub.ru/upload/medialibrary/ffc/ffcb463f5544d80d7d382d35eb553d2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081" y="2834640"/>
            <a:ext cx="4187455" cy="3839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uk-parkovaya.ru/wp-content/uploads/8/8/f/88f24e26f8f53842cd49c5862ce0667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6925" y="2835724"/>
            <a:ext cx="6156204" cy="3838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4599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4692" y="706582"/>
            <a:ext cx="10025148" cy="525364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800" b="1" dirty="0" smtClean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Личная жизнь</a:t>
            </a:r>
            <a:endParaRPr lang="ru-RU" sz="2800" dirty="0" smtClean="0">
              <a:solidFill>
                <a:schemeClr val="accent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жизни Никола был очень экстравагантным, имел довольно странные привычки. Его любили женщины, но он был равнодушен к их чувствам, и ни разу не женился. Он считал, что семья и дети только навредят занятиям наукой.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b="1" dirty="0" smtClean="0">
              <a:effectLst/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accent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Смерть</a:t>
            </a:r>
            <a:endParaRPr lang="ru-RU" sz="2800" dirty="0">
              <a:solidFill>
                <a:schemeClr val="accent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Николы Тесла не стало 7 января 1943 года. Он умер в номере гостиницы «Нью-</a:t>
            </a:r>
            <a:r>
              <a:rPr lang="ru-RU" sz="2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Йоркер</a:t>
            </a:r>
            <a:r>
              <a:rPr lang="ru-RU" sz="2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», и был обнаружен горничной, которая вошла к нему вопреки табличке на дверях с просьбой не беспокоить. Причиной смерти ученого стал коронарный тромбоз. 12 января его тело кремировали. Местом упокоения великого изобретателя стало </a:t>
            </a:r>
            <a:r>
              <a:rPr lang="ru-RU" sz="2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Фернклиффское</a:t>
            </a:r>
            <a:r>
              <a:rPr lang="ru-RU" sz="2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кладбище Нью-Йорка, а в 1957-м урну с его прахом поместили в Музее Николы Тесла в городе Белград.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5188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202" y="-180109"/>
            <a:ext cx="9905998" cy="1905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1.2 изобретение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avatars.mds.yandex.net/get-zen_doc/4366388/pub_602b5d70f4991829405a22a5_602b5e1420b7ca228d8e4fd8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202" y="2028305"/>
            <a:ext cx="5358428" cy="4590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avatars.mds.yandex.net/get-zen_doc/195447/pub_5f92dab446218d3c843b9edc_5f92e124d2b7e41288e204cb/scale_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641" y="767805"/>
            <a:ext cx="3817704" cy="5850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0142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0264" y="-80356"/>
            <a:ext cx="9905998" cy="1905000"/>
          </a:xfrm>
        </p:spPr>
        <p:txBody>
          <a:bodyPr>
            <a:no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принцип работы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s://sun9-32.userapi.com/impg/-51p0HG8VBi4Cut_oSepdzTEBGk79-sWi4Z2KA/Nn47HBBDeNk.jpg?size=732x732&amp;quality=96&amp;sign=42c4ba1fa9ab44ed650fc3f29cbcb73c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080" y="1178619"/>
            <a:ext cx="5943600" cy="546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622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етка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етка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Mesh" id="{789EC3FE-34FD-429C-9918-760025E6C145}" vid="{DD1DAD52-B525-46B5-8E87-60EE23581B9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TM03457485[[fn=Сетка]]</Template>
  <TotalTime>284</TotalTime>
  <Words>209</Words>
  <Application>Microsoft Office PowerPoint</Application>
  <PresentationFormat>Произвольный</PresentationFormat>
  <Paragraphs>72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Сетка</vt:lpstr>
      <vt:lpstr>МБОУ Сш №18</vt:lpstr>
      <vt:lpstr>СОДЕРЖАНИЕ</vt:lpstr>
      <vt:lpstr>ВВЕДЕНИЕ</vt:lpstr>
      <vt:lpstr>1 ИСТОРИЯ  1.1 Никола Тесла</vt:lpstr>
      <vt:lpstr>Презентация PowerPoint</vt:lpstr>
      <vt:lpstr>Презентация PowerPoint</vt:lpstr>
      <vt:lpstr>Презентация PowerPoint</vt:lpstr>
      <vt:lpstr>1.2 изобретение</vt:lpstr>
      <vt:lpstr>2 принцип работы</vt:lpstr>
      <vt:lpstr>Собранная модель катушки Тесла  (Фотографии из альбома защиты проекта)</vt:lpstr>
      <vt:lpstr>Презентация PowerPoint</vt:lpstr>
      <vt:lpstr>Презентация PowerPoint</vt:lpstr>
      <vt:lpstr>3 эффекты, наблюдаемые при работе</vt:lpstr>
      <vt:lpstr>Презентация PowerPoint</vt:lpstr>
      <vt:lpstr>4 влияние на организм человека</vt:lpstr>
      <vt:lpstr>заключение</vt:lpstr>
      <vt:lpstr>Список использованной литературы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</dc:creator>
  <cp:lastModifiedBy>Наталья</cp:lastModifiedBy>
  <cp:revision>12</cp:revision>
  <dcterms:created xsi:type="dcterms:W3CDTF">2021-05-25T12:59:57Z</dcterms:created>
  <dcterms:modified xsi:type="dcterms:W3CDTF">2022-10-10T15:06:14Z</dcterms:modified>
</cp:coreProperties>
</file>