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61" r:id="rId6"/>
    <p:sldId id="264" r:id="rId7"/>
    <p:sldId id="265" r:id="rId8"/>
    <p:sldId id="262" r:id="rId9"/>
    <p:sldId id="263" r:id="rId10"/>
    <p:sldId id="257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C4CE5-0D2B-46B8-8319-9D30A2243BF1}" type="datetimeFigureOut">
              <a:rPr lang="ru-RU" smtClean="0"/>
              <a:t>15.10.2021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B4009D-D128-4B9E-AC27-C9BD3B3DB6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202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FE263-BCDA-46CB-9337-EBB7E255D43C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56412-F1F5-4DD8-8166-B2834A092B43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E2D37-6F97-484E-9039-0C21ABAB2EF4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7E6AF-DD3F-4C74-8477-7FD6F212E9E0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7359F-2597-4717-BAEC-537F37DE1931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485C-5586-44C3-BB17-80C93A94698A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995C5-24F8-4130-A575-09CD20F22F2F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D1BFB-3EF9-403C-813D-5B3EB042D826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29EC0-58F8-461C-9DDD-863A0990C7FF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E7BC8-242F-4BB2-88DB-23E9559064E3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9EF42-27F3-4F0B-B275-ACED93D02340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02853-DCF7-41A1-A157-256B349E3C9D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FD71F-1A07-49CB-831A-3FD3901509D8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1B5E-CFDC-49B0-AAB1-8AA363F1AF9D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C3731-5A54-421F-8F31-6E4853B08F4E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17007-D437-4009-B63B-136CB729CC9D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0247E-851B-4CA9-9A6D-73F2F1CED26B}" type="datetime1">
              <a:rPr lang="en-US" smtClean="0"/>
              <a:t>10/15/2021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AF8036-6C14-4631-9ED5-4102F49B46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511191"/>
            <a:ext cx="8422024" cy="3741213"/>
          </a:xfrm>
        </p:spPr>
        <p:txBody>
          <a:bodyPr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детское образовательное учреждение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«Сенсорная интеграция в образовательной и коррекционной работе в ДОУ»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опыта совместной  работы  учителя-логопеда и инструктора по ФК)</a:t>
            </a:r>
            <a:b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A2770BA-A9EA-4D78-906A-C9AABFDAFD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25415" y="4535054"/>
            <a:ext cx="3113640" cy="1599415"/>
          </a:xfrm>
        </p:spPr>
        <p:txBody>
          <a:bodyPr>
            <a:normAutofit/>
          </a:bodyPr>
          <a:lstStyle/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  </a:t>
            </a:r>
          </a:p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 Хибина И.А. ВКК</a:t>
            </a:r>
          </a:p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Инструктор по ФК Зюзина Н.А.</a:t>
            </a: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D7C5B0-0820-4489-ACED-135F1718405A}"/>
              </a:ext>
            </a:extLst>
          </p:cNvPr>
          <p:cNvSpPr txBox="1"/>
          <p:nvPr/>
        </p:nvSpPr>
        <p:spPr>
          <a:xfrm>
            <a:off x="4166586" y="6008255"/>
            <a:ext cx="26928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Воронеж 2022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B6AA806-7968-4E41-A0AB-6B500C02F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544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32F07B-A1EF-469A-8C3A-40DCC2629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9086" y="378781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Физкультминутка с </a:t>
            </a:r>
            <a:r>
              <a:rPr lang="ru-RU" dirty="0" err="1"/>
              <a:t>нейродвижениями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pic>
        <p:nvPicPr>
          <p:cNvPr id="7" name="Объект 3">
            <a:extLst>
              <a:ext uri="{FF2B5EF4-FFF2-40B4-BE49-F238E27FC236}">
                <a16:creationId xmlns:a16="http://schemas.microsoft.com/office/drawing/2014/main" id="{DCB8E048-8B4B-460C-AD8A-1E05443C2D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3908" y="1246188"/>
            <a:ext cx="7030982" cy="5273237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ED41C23-ECD2-4DA4-8D46-50A0695B0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6638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8BB55E-56A3-416A-A5CB-48B4332CFB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38509" cy="358657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13D826-3A86-4605-BF86-BEE1118DB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26" y="120251"/>
            <a:ext cx="4367813" cy="32758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C119DFB-3137-41D3-A494-926D45F800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7757" y="97099"/>
            <a:ext cx="2858795" cy="381172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195E708-78CC-4BDB-92D7-F696EAF083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8991" y="3331901"/>
            <a:ext cx="2432482" cy="3429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F3F669D-6F0A-478A-A3D9-36A83D38A0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99996" y="3396111"/>
            <a:ext cx="2571750" cy="3429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5CBD249-F2FE-45B4-B431-D4CE04F70C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332" y="3489602"/>
            <a:ext cx="2453474" cy="327129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4FF62F1-6165-44C2-889D-FEFD094973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39123" y="3615184"/>
            <a:ext cx="2317257" cy="3089676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0CBC25E-58F2-4D65-A75E-F36172161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545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89BA5C2-51CC-4734-B9F4-D4B0A1A20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8DD1BB1-6893-40A9-BBBC-B2022AB05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392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B3EBAC-956A-4058-9074-31FF3879CD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704" y="195309"/>
            <a:ext cx="5813296" cy="30539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744768-2218-456B-AB1A-CFE7E337E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571" y="2318273"/>
            <a:ext cx="6286500" cy="421005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A0C2289-639E-4967-9B15-68B0B8414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597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021A84-D003-4636-97C6-B62B12A8B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DA76C1E-FC8C-4F58-B2B6-0283117C7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177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CAE929-61E9-46B1-9732-C5091E1A3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BC1D7F8-5767-44C2-BA25-EB8D9EC2A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218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31B07D-94A9-4F42-82A1-3E4620589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1738" y="0"/>
            <a:ext cx="51435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C3151CF-0160-4472-BFD2-BD7ED753F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762" y="0"/>
            <a:ext cx="5143500" cy="685800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F25C971-08F0-4E07-AFAB-074722A3C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511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275E2F-1E44-450D-BA16-CAA52E669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4266"/>
            <a:ext cx="3594100" cy="479213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B08B673-212E-4140-8B87-20FE9286D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981" y="694266"/>
            <a:ext cx="3594101" cy="479213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2FC0A19-AD3B-4D17-BD30-52E05F47B2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7897" y="694266"/>
            <a:ext cx="3594101" cy="4792135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7654683-1D83-4280-98CB-C8C68D4C7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612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1FE6D3-86DD-46A4-8110-D6848198F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6626"/>
            <a:ext cx="3979333" cy="62647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1E8F5F-7410-4250-A4D1-31FA91EFF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332" y="296626"/>
            <a:ext cx="4301069" cy="626474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6B4B585-8756-4A86-9381-160990895A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0402" y="296626"/>
            <a:ext cx="3877731" cy="6264748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8B9715D7-D9AB-4BEF-9A27-1487DC465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323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B5E8B5-8CA9-4263-904F-390005A5E8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0"/>
            <a:ext cx="51435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528D89-6D30-4C2D-8C61-4CF40F5AA8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852" y="0"/>
            <a:ext cx="5143500" cy="685800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E51F7DF-BA0B-45A5-A9D4-901343277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48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8A600E3-7585-42C3-823E-155B26A734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6" y="0"/>
            <a:ext cx="3544691" cy="381808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F72CCC-72E4-4EE7-B7CC-E0EF607DC7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623" y="161393"/>
            <a:ext cx="4436103" cy="38608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9E43D27-51CE-4110-B101-033D7A955B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8243" y="59338"/>
            <a:ext cx="3544691" cy="36994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043A6E2-FBCC-4174-A87A-760886F39F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5863" y="3266659"/>
            <a:ext cx="3940273" cy="360679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934457A-C376-44C2-A462-4C837B4124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282116"/>
            <a:ext cx="3940276" cy="35758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98C87C8-C244-4691-8423-010CDD31FA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42363" y="3266659"/>
            <a:ext cx="3970572" cy="3218808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64F7D23-A937-4E78-B0D9-AF58E6E65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514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DAD8E7F-23D2-4D80-8A4D-DAB0F3D02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27" y="559292"/>
            <a:ext cx="4407763" cy="44077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D013AF8-2B65-4D1B-8E1B-60933814D9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9157" y="679142"/>
            <a:ext cx="6036816" cy="4527612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6F1A01B-FF42-421D-AE4A-FC4936EE0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64246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276</TotalTime>
  <Words>41</Words>
  <Application>Microsoft Office PowerPoint</Application>
  <PresentationFormat>Широкоэкранный</PresentationFormat>
  <Paragraphs>19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Trebuchet MS</vt:lpstr>
      <vt:lpstr>Wingdings 3</vt:lpstr>
      <vt:lpstr>Аспект</vt:lpstr>
      <vt:lpstr>Муниципальное бюджетное детское образовательное учреждение     Тема: «Сенсорная интеграция в образовательной и коррекционной работе в ДОУ»  (Из опыта совместной  работы  учителя-логопеда и инструктора по ФК)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 с нейродвижениями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детское образовательное учреждение   Тема: «Применение нейропсихологических игр в образовательной коррекционной работе с детьми дошкольного возраста» Из опыта совместной  работы инструктора по ФК и учителя-логопеда</dc:title>
  <dc:creator>User</dc:creator>
  <cp:lastModifiedBy>User</cp:lastModifiedBy>
  <cp:revision>10</cp:revision>
  <dcterms:created xsi:type="dcterms:W3CDTF">2021-09-18T08:39:30Z</dcterms:created>
  <dcterms:modified xsi:type="dcterms:W3CDTF">2021-10-15T05:40:42Z</dcterms:modified>
</cp:coreProperties>
</file>