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7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FFE4F-1713-45A7-A50B-EDCD376212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FE2200D-4032-4580-A8CD-BAA1AF31E1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53418D-D3D8-449F-9A91-A4AC7EF3B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F84FF3-FA4C-46D6-BA35-69FA1D03B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3FF37C-0904-48EC-A128-D62C24C79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734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6870B5-C94F-45B0-B0E6-1329B2871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E45A0EB-2717-44E8-ADC6-2D9B20FE8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C116C8-1C2A-4A49-A6E6-85BE74920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5F4B57-6DEC-4A1E-A748-C43EE7035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457AF1-3EA3-41CB-BFB4-4F480B603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551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7E64357-701F-4C1B-963F-6E94FE0907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8DD0CF0-1BB7-41A0-A91D-FA8B870E1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F8ABDC-777B-4451-BA1C-EB19BACE6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4BC736-CF7E-4E2C-BBE6-AD7B43CDC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600C7A-8000-4570-A73D-D769C1000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45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5D230-950E-4BE9-A807-E5984C50F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99301F-4404-41B9-930F-FDE596311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4CD028-6C96-4236-936C-80CBC0B38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323273-83B2-4E52-8B74-76A1530A5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A3A341-C153-4075-A955-E23D463FE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48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506CD-51E2-4432-A34B-855FA9764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5CF6A7-480B-44FE-AC41-601A4AA03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BC5D35-DADD-4B60-85A5-33602F6CB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8E4735-8353-40B2-9A47-471E22F16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1289F3-4A72-4BE0-B068-3E02BE93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748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70ED12-C894-4B1F-A725-ECA52955A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A286F4-622D-4770-9C19-DB2CDFA97E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DD9431-D775-4448-89B5-8E71DC3F6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D79453-E2C6-49B9-A6A8-41E3BCD93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34E446-ACE1-412E-B842-9921807A0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8593E1-F84F-4634-81C5-16C00B74F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924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7FF66-1C78-4C86-B5F4-2CD4BBD8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EB8E1F-025A-44F2-915F-3389334EF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29C7B6-3A8F-41D1-A078-2102C2A203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781F7AB-4C43-4413-8ED2-51A52B5059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718FBC3-5E67-4D17-B7A3-E07114825F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39618D3-0821-41DD-BB68-30D8B0BBD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BAC9EF9-E559-4D1D-9E18-AE1493949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C5A8529-6A26-44F8-B9A0-27FBE3C4F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9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1B3A3-C49B-4CD9-BA16-CE83A49E4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DA231A-7344-49BA-9C0C-015FC3746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E39D50-EE89-4209-A463-9C02655A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40AE4A3-B4F0-4598-9583-B8DC323DA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718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5B2A471-4E53-4AF5-9532-DF0B65F5D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18D315E-F9A1-4938-928C-7CE7FEACE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2EAD60-FC1E-4017-AE42-CF4AFC2E8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0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BE5444-93F8-45C0-A698-DCC75603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93E93F-86E7-4033-9E79-E11D7516C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BD8504-0715-4173-9332-2E4E41B698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26C2D91-12B9-40D0-8D60-EBD5ED0AF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D1F15F-35AE-4F04-837C-A3407B9AA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555E67-DB1E-4BBF-9CB5-F9549178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52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BF7711-A0C9-4F42-B061-826D69EB2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9F42F5E-E440-4360-AC54-68611E972C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9F29FE-44BC-4F48-B23C-FBBA72505B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E45655-4F7A-4013-897B-5D913BE1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2FD410-01B1-4247-B27F-FAFEE2628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C4A1F4-1C9C-4D2B-95C7-454CD8516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884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1D9294-CA57-4097-93D2-E764D1750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D5000F-012B-4D3B-8A5C-C7F2580D7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B216C6-B81F-4451-A9FE-7CDDF10005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FE101-93DE-449B-BEC3-C85499368892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EF5962-2026-4C28-A28C-414C921F0E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502BC1-CA28-4088-BDD7-CFA379305D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AF79F-1745-4BF7-B430-CFA733E62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35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100C12-50B6-472E-9FF5-58C2803D8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738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9FA9C5-2236-4593-9C57-192FEBFBCA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«День Защитника Отечества»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8ABA2D-9311-4DB4-A566-81B617BFE9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842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443816-26AE-41C2-BD61-428D66D30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542" y="108155"/>
            <a:ext cx="10213258" cy="97339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Дополни стихотворение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A652EB2-6256-48E5-8ECD-08B1A057D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968" y="1345926"/>
            <a:ext cx="11058832" cy="551207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Можешь ты солдатом стать,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Плавать, ездить и летать,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А в строю ходить охота —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Ждет тебя, солдат,... 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Самолёт парит, как птица,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Там — воздушная граница.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На посту и днем, и ночью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Наш солдат — военный... 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Снова в бой машина мчится,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Режут землю гусеницы,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Та машина в поле чистом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Управляется... 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Любой профессии военной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Учиться надо непременно,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Чтоб быть опорой для страны,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Чтоб в мире не было... 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678E28-64C0-4D92-A3A8-5C0028614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035"/>
            <a:ext cx="1589046" cy="12377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B51E52-F9D6-43A2-ACEE-9DB9490DD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075" y="4216809"/>
            <a:ext cx="3267075" cy="1905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36F20B-2411-4FE0-B319-4B3D926F63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1675" y="7374"/>
            <a:ext cx="26003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86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36F4E3-6CE5-4613-B6B5-55CE024C21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649" y="1496347"/>
            <a:ext cx="5705475" cy="51435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04FE45E-F9E7-47B6-A162-DF8D0E6347BE}"/>
              </a:ext>
            </a:extLst>
          </p:cNvPr>
          <p:cNvSpPr/>
          <p:nvPr/>
        </p:nvSpPr>
        <p:spPr>
          <a:xfrm>
            <a:off x="3323303" y="432619"/>
            <a:ext cx="55453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rgbClr val="FF0000"/>
                </a:solidFill>
                <a:latin typeface="+mj-lt"/>
              </a:rPr>
              <a:t>Молодец!</a:t>
            </a:r>
          </a:p>
        </p:txBody>
      </p:sp>
    </p:spTree>
    <p:extLst>
      <p:ext uri="{BB962C8B-B14F-4D97-AF65-F5344CB8AC3E}">
        <p14:creationId xmlns:p14="http://schemas.microsoft.com/office/powerpoint/2010/main" val="1412916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8DDF04-0020-4868-96EE-2DECF2836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409"/>
            <a:ext cx="10515600" cy="14922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333333"/>
                </a:solidFill>
                <a:latin typeface="Helvetica Neue"/>
              </a:rPr>
              <a:t>Кто такие</a:t>
            </a:r>
            <a:br>
              <a:rPr lang="ru-RU" dirty="0">
                <a:solidFill>
                  <a:srgbClr val="333333"/>
                </a:solidFill>
                <a:latin typeface="Helvetica Neue"/>
              </a:rPr>
            </a:br>
            <a:r>
              <a:rPr lang="ru-RU" b="1" dirty="0">
                <a:solidFill>
                  <a:srgbClr val="333333"/>
                </a:solidFill>
                <a:latin typeface="Helvetica Neue"/>
              </a:rPr>
              <a:t>Защитники Отечества?</a:t>
            </a:r>
            <a:br>
              <a:rPr lang="ru-RU" dirty="0">
                <a:solidFill>
                  <a:srgbClr val="333333"/>
                </a:solidFill>
                <a:latin typeface="Helvetica Neue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5EE68C-C359-4BA4-9A6B-2A2774253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9842"/>
            <a:ext cx="10515600" cy="485712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Это войны, которые защищают нашу Родину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F03648-E9DF-40AA-90EA-7EA242D51B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478"/>
          <a:stretch/>
        </p:blipFill>
        <p:spPr>
          <a:xfrm>
            <a:off x="1708030" y="2092593"/>
            <a:ext cx="8669547" cy="466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58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883E2CD-CAF8-4AE0-9DAF-8338E901EDEB}"/>
              </a:ext>
            </a:extLst>
          </p:cNvPr>
          <p:cNvSpPr/>
          <p:nvPr/>
        </p:nvSpPr>
        <p:spPr>
          <a:xfrm>
            <a:off x="3709358" y="276045"/>
            <a:ext cx="420106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solidFill>
                  <a:srgbClr val="444444"/>
                </a:solidFill>
                <a:latin typeface="Georgia" panose="02040502050405020303" pitchFamily="18" charset="0"/>
              </a:rPr>
              <a:t>Что мы Родиной зовем?</a:t>
            </a:r>
          </a:p>
          <a:p>
            <a:pPr fontAlgn="base"/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Что мы Родиной зовем?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Дом, где мы с тобой живем,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И березки, вдоль которых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Рядом с мамой мы идем!</a:t>
            </a:r>
          </a:p>
          <a:p>
            <a:pPr fontAlgn="base"/>
            <a:endParaRPr lang="ru-RU" sz="2400" dirty="0">
              <a:solidFill>
                <a:srgbClr val="666666"/>
              </a:solidFill>
              <a:latin typeface="Georgia" panose="02040502050405020303" pitchFamily="18" charset="0"/>
            </a:endParaRPr>
          </a:p>
          <a:p>
            <a:pPr fontAlgn="base"/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Что мы Родиной зовем?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Поле с тонким колоском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наши праздники и песни,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Теплый вечер за окном!</a:t>
            </a:r>
          </a:p>
          <a:p>
            <a:pPr fontAlgn="base"/>
            <a:endParaRPr lang="ru-RU" sz="2400" dirty="0">
              <a:solidFill>
                <a:srgbClr val="666666"/>
              </a:solidFill>
              <a:latin typeface="Georgia" panose="02040502050405020303" pitchFamily="18" charset="0"/>
            </a:endParaRPr>
          </a:p>
          <a:p>
            <a:pPr fontAlgn="base"/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Что мы Родиной зовем?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Всё, что в сердце бережем,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И под небом синим-синим</a:t>
            </a:r>
            <a:b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</a:br>
            <a:r>
              <a:rPr lang="ru-RU" sz="2400" dirty="0">
                <a:solidFill>
                  <a:srgbClr val="666666"/>
                </a:solidFill>
                <a:latin typeface="Georgia" panose="02040502050405020303" pitchFamily="18" charset="0"/>
              </a:rPr>
              <a:t>Флаг России над Кремлем</a:t>
            </a:r>
            <a:r>
              <a:rPr lang="ru-RU" dirty="0">
                <a:solidFill>
                  <a:srgbClr val="666666"/>
                </a:solidFill>
                <a:latin typeface="Georgia" panose="02040502050405020303" pitchFamily="18" charset="0"/>
              </a:rPr>
              <a:t>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5FA991-DB0B-4969-B20D-81D216584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2792" y="120771"/>
            <a:ext cx="3587064" cy="253616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B008D6-DA04-451D-B0A8-D7105A29F1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371" t="9319" r="5211" b="4384"/>
          <a:stretch/>
        </p:blipFill>
        <p:spPr>
          <a:xfrm>
            <a:off x="-9503" y="276045"/>
            <a:ext cx="3709358" cy="5918278"/>
          </a:xfrm>
          <a:prstGeom prst="rect">
            <a:avLst/>
          </a:prstGeom>
          <a:effectLst>
            <a:softEdge rad="292100"/>
          </a:effectLst>
        </p:spPr>
      </p:pic>
    </p:spTree>
    <p:extLst>
      <p:ext uri="{BB962C8B-B14F-4D97-AF65-F5344CB8AC3E}">
        <p14:creationId xmlns:p14="http://schemas.microsoft.com/office/powerpoint/2010/main" val="3417396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3B86F84-029E-4426-9309-28FA0C47D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"/>
            <a:ext cx="10134599" cy="1189702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333333"/>
                </a:solidFill>
                <a:latin typeface="Helvetica Neue"/>
              </a:rPr>
              <a:t>Погранвойска.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 (Пограничники).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13B864-E061-4264-B42E-A26E30C2D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135" y="993058"/>
            <a:ext cx="11739717" cy="518390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Пограничники</a:t>
            </a:r>
            <a:r>
              <a:rPr lang="ru-RU" b="1" i="1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– это солдаты, которые охраняют границу. Они первыми встречают вражеские войска, когда переходят границу. Пограничники, как и все военные, являются защитниками нашего Отечества. В пограничном отряде есть проводник с собакой. Собака помогает пограничникам, идёт по следу.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E81A02-F712-444A-A67B-9C7483E68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910" y="2630794"/>
            <a:ext cx="6184490" cy="4081763"/>
          </a:xfrm>
          <a:prstGeom prst="rect">
            <a:avLst/>
          </a:prstGeom>
          <a:effectLst>
            <a:softEdge rad="444500"/>
          </a:effectLst>
        </p:spPr>
      </p:pic>
    </p:spTree>
    <p:extLst>
      <p:ext uri="{BB962C8B-B14F-4D97-AF65-F5344CB8AC3E}">
        <p14:creationId xmlns:p14="http://schemas.microsoft.com/office/powerpoint/2010/main" val="2978337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3DC9B-A692-4681-A8BE-EB8941E55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rgbClr val="333333"/>
                </a:solidFill>
                <a:latin typeface="Helvetica Neue"/>
              </a:rPr>
              <a:t>Военно – воздушные  войска.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B481B1-46FC-4FD2-A0BB-8DAB3CA0C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110" y="1396180"/>
            <a:ext cx="10832690" cy="5309419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Военно– воздушные силы готовы защищать в случае необходимости наше Отечество с воздуха.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8F5C36-B30D-4F8E-9CC3-0C06BAF6E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026" y="2425700"/>
            <a:ext cx="60960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49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96DAA-ECEC-4298-A149-E7B6CA30C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89702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333333"/>
                </a:solidFill>
                <a:latin typeface="Helvetica Neue"/>
              </a:rPr>
              <a:t>Военно- морской флот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22D93D-A9F0-4886-88AE-A9E7CB53D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626" y="855406"/>
            <a:ext cx="10980174" cy="532155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Морские просторы нашей Родины защищают военные корабли. Там служат моряки, среди них есть и капитаны. Это командиры корабля, они в ответе за весь корабль. Большие надводные корабли оснащены пушками, зенитками, ракетами, бомбами. Они могут защищать нашу Родину на воде.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D9CBB4-CD8F-401F-B10F-0E7DC6001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253" y="3008671"/>
            <a:ext cx="5968794" cy="384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61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A7DD1-31E8-40D4-B055-C20550976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Сухопутные войска.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794483-B25B-4949-B34D-3CC6BDF2E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813" y="1327355"/>
            <a:ext cx="11828206" cy="484960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Helvetica Neue"/>
              </a:rPr>
              <a:t>В сухопутных войсках служат пехотинцы, артиллеристы, ракетчики, танкисты. Танки – самоходные машины на гусеничном ходу, что позволяет им проходить по любой местности. Танки снабжены пушками и пулемётами.  Ещё в сухопутных войсках служат связисты, минёры, военные строители.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0B7317-9C7D-4505-B681-A5F17DD13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792" y="2798929"/>
            <a:ext cx="5384053" cy="4059071"/>
          </a:xfrm>
          <a:prstGeom prst="rect">
            <a:avLst/>
          </a:prstGeom>
          <a:effectLst>
            <a:softEdge rad="431800"/>
          </a:effectLst>
        </p:spPr>
      </p:pic>
    </p:spTree>
    <p:extLst>
      <p:ext uri="{BB962C8B-B14F-4D97-AF65-F5344CB8AC3E}">
        <p14:creationId xmlns:p14="http://schemas.microsoft.com/office/powerpoint/2010/main" val="3976112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F1577-3D4E-4AB9-B527-8BF0484A3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943" y="0"/>
            <a:ext cx="10515600" cy="1747541"/>
          </a:xfrm>
        </p:spPr>
        <p:txBody>
          <a:bodyPr/>
          <a:lstStyle/>
          <a:p>
            <a:r>
              <a:rPr lang="ru-RU" dirty="0"/>
              <a:t>       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2B9ED9-8229-4F9B-829A-292656A7A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781" y="1362074"/>
            <a:ext cx="11423762" cy="481489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Образуй из существительных прилагательные по образцу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 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ум -умный </a:t>
            </a:r>
          </a:p>
          <a:p>
            <a:pPr marL="0" indent="0">
              <a:buNone/>
            </a:pPr>
            <a:r>
              <a:rPr lang="ru-RU" b="1" dirty="0"/>
              <a:t>   храбрость- </a:t>
            </a:r>
          </a:p>
          <a:p>
            <a:pPr marL="0" indent="0">
              <a:buNone/>
            </a:pPr>
            <a:r>
              <a:rPr lang="ru-RU" b="1" dirty="0"/>
              <a:t>   смелость –</a:t>
            </a:r>
          </a:p>
          <a:p>
            <a:pPr marL="0" indent="0">
              <a:buNone/>
            </a:pPr>
            <a:r>
              <a:rPr lang="ru-RU" b="1" dirty="0"/>
              <a:t>   быстрота-</a:t>
            </a:r>
          </a:p>
          <a:p>
            <a:pPr marL="0" indent="0">
              <a:buNone/>
            </a:pPr>
            <a:r>
              <a:rPr lang="ru-RU" b="1" dirty="0"/>
              <a:t>   ловкость -  </a:t>
            </a:r>
          </a:p>
          <a:p>
            <a:pPr marL="0" indent="0">
              <a:buNone/>
            </a:pPr>
            <a:r>
              <a:rPr lang="ru-RU" b="1" dirty="0"/>
              <a:t>   выносливость -  </a:t>
            </a:r>
          </a:p>
          <a:p>
            <a:pPr marL="0" indent="0">
              <a:buNone/>
            </a:pPr>
            <a:r>
              <a:rPr lang="ru-RU" b="1" dirty="0"/>
              <a:t>   здоровье -   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80E6EE-04E5-4850-A95B-C0339DB90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57" y="178073"/>
            <a:ext cx="1255885" cy="100592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58B470C-1501-4253-821B-F3B7336C31DE}"/>
              </a:ext>
            </a:extLst>
          </p:cNvPr>
          <p:cNvSpPr/>
          <p:nvPr/>
        </p:nvSpPr>
        <p:spPr>
          <a:xfrm>
            <a:off x="1542341" y="550606"/>
            <a:ext cx="9931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3600" b="1" dirty="0"/>
              <a:t>Каким должен быть настоящий солдат? </a:t>
            </a:r>
          </a:p>
        </p:txBody>
      </p:sp>
    </p:spTree>
    <p:extLst>
      <p:ext uri="{BB962C8B-B14F-4D97-AF65-F5344CB8AC3E}">
        <p14:creationId xmlns:p14="http://schemas.microsoft.com/office/powerpoint/2010/main" val="662945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8848FB-FDD9-486A-B8C3-AF6C16562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89822"/>
            <a:ext cx="11275143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181818"/>
                </a:solidFill>
                <a:latin typeface="Open Sans"/>
              </a:rPr>
              <a:t>  Соедини пословицу с нужным словом</a:t>
            </a:r>
            <a:endParaRPr lang="ru-RU" b="1" dirty="0"/>
          </a:p>
        </p:txBody>
      </p:sp>
      <p:graphicFrame>
        <p:nvGraphicFramePr>
          <p:cNvPr id="9" name="Объект 5">
            <a:extLst>
              <a:ext uri="{FF2B5EF4-FFF2-40B4-BE49-F238E27FC236}">
                <a16:creationId xmlns:a16="http://schemas.microsoft.com/office/drawing/2014/main" id="{ED48501A-5551-46BA-B784-6094A749A5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6792490"/>
              </p:ext>
            </p:extLst>
          </p:nvPr>
        </p:nvGraphicFramePr>
        <p:xfrm>
          <a:off x="1258529" y="1238865"/>
          <a:ext cx="9763432" cy="5489350"/>
        </p:xfrm>
        <a:graphic>
          <a:graphicData uri="http://schemas.openxmlformats.org/drawingml/2006/table">
            <a:tbl>
              <a:tblPr/>
              <a:tblGrid>
                <a:gridCol w="5831492">
                  <a:extLst>
                    <a:ext uri="{9D8B030D-6E8A-4147-A177-3AD203B41FA5}">
                      <a16:colId xmlns:a16="http://schemas.microsoft.com/office/drawing/2014/main" val="3471297502"/>
                    </a:ext>
                  </a:extLst>
                </a:gridCol>
                <a:gridCol w="3931940">
                  <a:extLst>
                    <a:ext uri="{9D8B030D-6E8A-4147-A177-3AD203B41FA5}">
                      <a16:colId xmlns:a16="http://schemas.microsoft.com/office/drawing/2014/main" val="3545497049"/>
                    </a:ext>
                  </a:extLst>
                </a:gridCol>
              </a:tblGrid>
              <a:tr h="5489350">
                <a:tc>
                  <a:txBody>
                    <a:bodyPr/>
                    <a:lstStyle/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1  Мир строит, а война …….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2.     Кто посеет ветер, пожнет…….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3.     Родину – мать учись ……….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4.     Кто за правое дело стоит, тот всегда…..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5.     Не тот молодец, у кого бравый вид, а тот, кто победу…..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6.     Маскировка – это хитрость и……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7.     Храбрость города берет, а бдительность их……...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8.     Удивить –………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9.     Скорость нужна, а поспешность……..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10. Стоянием крепости не……..</a:t>
                      </a:r>
                    </a:p>
                    <a:p>
                      <a:r>
                        <a:rPr lang="ru-RU" sz="240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1.     сноровка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2.     бережет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3.     возьмешь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4.     бурю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5.     творит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6.     разрушает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7.     победить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8.     вредна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9.     победит</a:t>
                      </a:r>
                    </a:p>
                    <a:p>
                      <a:pPr marL="228600"/>
                      <a:r>
                        <a:rPr lang="ru-RU" sz="2400" dirty="0">
                          <a:effectLst/>
                          <a:latin typeface="+mn-lt"/>
                        </a:rPr>
                        <a:t>10. защищать</a:t>
                      </a:r>
                    </a:p>
                    <a:p>
                      <a:r>
                        <a:rPr lang="ru-RU" sz="240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68512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8181687-888B-4374-89B9-B4914B835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044"/>
            <a:ext cx="1258529" cy="100682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6F7CDC5-125A-4F42-9A4D-1570DBF33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822"/>
            <a:ext cx="1258529" cy="100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8224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517</Words>
  <Application>Microsoft Office PowerPoint</Application>
  <PresentationFormat>Широкоэкранный</PresentationFormat>
  <Paragraphs>68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Georgia</vt:lpstr>
      <vt:lpstr>Helvetica Neue</vt:lpstr>
      <vt:lpstr>Open Sans</vt:lpstr>
      <vt:lpstr>Тема Office</vt:lpstr>
      <vt:lpstr>«День Защитника Отечества» </vt:lpstr>
      <vt:lpstr>Кто такие Защитники Отечества? </vt:lpstr>
      <vt:lpstr>Презентация PowerPoint</vt:lpstr>
      <vt:lpstr>Погранвойска. (Пограничники).</vt:lpstr>
      <vt:lpstr>Военно – воздушные  войска.</vt:lpstr>
      <vt:lpstr>Военно- морской флот</vt:lpstr>
      <vt:lpstr>Сухопутные войска.</vt:lpstr>
      <vt:lpstr>        </vt:lpstr>
      <vt:lpstr>  Соедини пословицу с нужным словом</vt:lpstr>
      <vt:lpstr>Дополни стихотворение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«День Защитника Отечества» </dc:title>
  <dc:creator>User</dc:creator>
  <cp:lastModifiedBy>User</cp:lastModifiedBy>
  <cp:revision>1</cp:revision>
  <dcterms:created xsi:type="dcterms:W3CDTF">2022-02-21T18:28:07Z</dcterms:created>
  <dcterms:modified xsi:type="dcterms:W3CDTF">2022-02-21T21:29:18Z</dcterms:modified>
</cp:coreProperties>
</file>