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1" r:id="rId3"/>
    <p:sldId id="283" r:id="rId4"/>
    <p:sldId id="284" r:id="rId5"/>
    <p:sldId id="285" r:id="rId6"/>
    <p:sldId id="282" r:id="rId7"/>
    <p:sldId id="267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5" r:id="rId18"/>
    <p:sldId id="277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747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911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464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946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79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201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15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96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50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8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94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79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831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83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308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605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0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284750E-E002-4A14-8E61-C670B9BF6447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1345991-F6F1-4761-BDE2-FB9C09939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7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0906" y="2831713"/>
            <a:ext cx="6815669" cy="1647924"/>
          </a:xfrm>
        </p:spPr>
        <p:txBody>
          <a:bodyPr/>
          <a:lstStyle/>
          <a:p>
            <a:r>
              <a:rPr lang="ru-RU" dirty="0" smtClean="0"/>
              <a:t>Изложение по рассказу В. Осеевой «Плохо</a:t>
            </a:r>
            <a:r>
              <a:rPr lang="ru-RU" dirty="0" smtClean="0"/>
              <a:t>» </a:t>
            </a:r>
            <a:br>
              <a:rPr lang="ru-RU" dirty="0" smtClean="0"/>
            </a:br>
            <a:r>
              <a:rPr lang="ru-RU" dirty="0" smtClean="0"/>
              <a:t>4 класс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080325" y="5588000"/>
            <a:ext cx="6196830" cy="11961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5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dirty="0" smtClean="0"/>
              <a:t>Подготовила учитель начальных классов МБОУ «Гимназия №1» </a:t>
            </a:r>
          </a:p>
          <a:p>
            <a:r>
              <a:rPr lang="ru-RU" sz="2800" dirty="0" smtClean="0"/>
              <a:t>Александрова А.А.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8019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430625"/>
            <a:ext cx="63140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В окно выглянула женщина и поспешно выбежала на крыльцо. Она отогнала собаку и сердито крикнула мальчикам:</a:t>
            </a:r>
          </a:p>
          <a:p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— Как вам не стыдно!</a:t>
            </a:r>
          </a:p>
          <a:p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— А что стыдно? Мы ничего не делали! — удивились мальчики.</a:t>
            </a:r>
            <a:endParaRPr lang="ru-RU" sz="3600" b="0" i="0" dirty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3. Как вам не стыдно!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382" y="1430625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7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870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— Вот это и плохо! — гневно ответила женщина.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4. Вот это и плохо!</a:t>
            </a:r>
            <a:endParaRPr lang="ru-RU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400" y="1201752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1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97807" y="359448"/>
            <a:ext cx="979638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Тридцатое сентября.</a:t>
            </a:r>
          </a:p>
          <a:p>
            <a:pPr algn="ctr"/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Классная работа. </a:t>
            </a:r>
          </a:p>
          <a:p>
            <a:pPr algn="ctr"/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45.</a:t>
            </a:r>
          </a:p>
          <a:p>
            <a:pPr algn="ctr"/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План</a:t>
            </a:r>
          </a:p>
          <a:p>
            <a:pPr marL="742950" indent="-742950" algn="just">
              <a:buAutoNum type="arabicPeriod"/>
            </a:pPr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Собака яростно лаяла</a:t>
            </a:r>
          </a:p>
          <a:p>
            <a:pPr marL="742950" indent="-742950" algn="just">
              <a:buAutoNum type="arabicPeriod"/>
            </a:pPr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Мальчики стояли и ждали</a:t>
            </a:r>
          </a:p>
          <a:p>
            <a:pPr marL="742950" indent="-742950" algn="just">
              <a:buAutoNum type="arabicPeriod"/>
            </a:pPr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Как вам не стыдно!</a:t>
            </a:r>
          </a:p>
          <a:p>
            <a:pPr marL="742950" indent="-742950" algn="just">
              <a:buAutoNum type="arabicPeriod"/>
            </a:pPr>
            <a:r>
              <a:rPr lang="ru-RU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Вот это и плохо! </a:t>
            </a:r>
            <a:endParaRPr lang="ru-RU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55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11613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  С</a:t>
            </a:r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обака 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яростно лаяла, припадая на передние лапы. Прямо перед ней, прижавшись к забору, сидел маленький взъерошенный котёнок. Он широко раскрывал рот и жалобно мяукал. 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61673" y="538657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1. Собака яростно лаяла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9884"/>
          <a:stretch/>
        </p:blipFill>
        <p:spPr>
          <a:xfrm>
            <a:off x="7573817" y="3339611"/>
            <a:ext cx="4311255" cy="347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8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11613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  С</a:t>
            </a:r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обака 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яростно лаяла, припадая на передние лапы. Прямо перед ней, прижавшись к забору, сидел маленький взъерошенный котёнок. Он широко раскрывал рот и жалобно мяукал. 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61673" y="538657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1. Собака яростно лаяла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9884"/>
          <a:stretch/>
        </p:blipFill>
        <p:spPr>
          <a:xfrm>
            <a:off x="7573817" y="3339611"/>
            <a:ext cx="4311255" cy="347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2613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Неподалёку стояли два мальчика и ждали, что будет.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2. Мальчики стояли и ждали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120"/>
          <a:stretch/>
        </p:blipFill>
        <p:spPr>
          <a:xfrm>
            <a:off x="6688826" y="1308098"/>
            <a:ext cx="4311255" cy="553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8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2613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Неподалёку стояли два мальчика и ждали, что будет.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2. Мальчики стояли и ждали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120"/>
          <a:stretch/>
        </p:blipFill>
        <p:spPr>
          <a:xfrm>
            <a:off x="6688826" y="1308098"/>
            <a:ext cx="4311255" cy="553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3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430625"/>
            <a:ext cx="63140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    В 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окно выглянула женщина и поспешно выбежала на крыльцо. Она отогнала собаку и сердито крикнула мальчикам:</a:t>
            </a:r>
          </a:p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Как вам не стыдно!</a:t>
            </a:r>
          </a:p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А что стыдно? Мы ничего не делали! — удивились мальчики.</a:t>
            </a:r>
            <a:endParaRPr lang="ru-RU" sz="3600" b="0" i="0" dirty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3. Как вам не стыдно!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382" y="1430625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6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430625"/>
            <a:ext cx="63140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   В 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окно выглянула женщина и поспешно выбежала на крыльцо. Она отогнала собаку и сердито крикнула мальчикам:</a:t>
            </a:r>
          </a:p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Как вам не стыдно!</a:t>
            </a:r>
          </a:p>
          <a:p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А что стыдно? Мы ничего не делали! — удивились мальчики.</a:t>
            </a:r>
            <a:endParaRPr lang="ru-RU" sz="3600" b="0" i="0" dirty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3. Как вам не стыдно!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382" y="1430625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5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870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Вот это и плохо! — гневно ответила женщина.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4. Вот это и плохо!</a:t>
            </a:r>
            <a:endParaRPr lang="ru-RU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400" y="1201752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3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8691" y="359448"/>
            <a:ext cx="11517745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Валентина Осеева</a:t>
            </a:r>
          </a:p>
          <a:p>
            <a:pPr algn="ctr"/>
            <a:r>
              <a:rPr lang="ru-RU" sz="2800" b="1" dirty="0" smtClean="0"/>
              <a:t> «Плохо»</a:t>
            </a:r>
          </a:p>
          <a:p>
            <a:pPr algn="ctr"/>
            <a:endParaRPr lang="ru-RU" sz="2800" b="1" dirty="0" smtClean="0"/>
          </a:p>
          <a:p>
            <a:pPr algn="just"/>
            <a:r>
              <a:rPr lang="ru-RU" sz="2800" b="1" dirty="0" smtClean="0"/>
              <a:t>           С</a:t>
            </a:r>
            <a:r>
              <a:rPr lang="ru-RU" sz="2800" dirty="0" smtClean="0"/>
              <a:t>обака </a:t>
            </a:r>
            <a:r>
              <a:rPr lang="ru-RU" sz="2800" dirty="0"/>
              <a:t>яростно лаяла, припадая на передние лапы. Прямо перед ней, прижавшись к забору, сидел маленький взъерошенный котёнок. Он широко раскрывал рот и жалобно мяукал. Неподалёку стояли два мальчика и ждали, что будет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          В </a:t>
            </a:r>
            <a:r>
              <a:rPr lang="ru-RU" sz="2800" dirty="0"/>
              <a:t>окно выглянула женщина и поспешно выбежала на крыльцо. Она отогнала собаку и сердито крикнула мальчикам:</a:t>
            </a:r>
          </a:p>
          <a:p>
            <a:pPr algn="just"/>
            <a:r>
              <a:rPr lang="ru-RU" sz="2800" dirty="0" smtClean="0"/>
              <a:t>           —</a:t>
            </a:r>
            <a:r>
              <a:rPr lang="ru-RU" sz="2800" dirty="0"/>
              <a:t> Как вам не стыдно!</a:t>
            </a:r>
          </a:p>
          <a:p>
            <a:pPr algn="just"/>
            <a:r>
              <a:rPr lang="ru-RU" sz="2800" dirty="0" smtClean="0"/>
              <a:t>          —</a:t>
            </a:r>
            <a:r>
              <a:rPr lang="ru-RU" sz="2800" dirty="0"/>
              <a:t> А что стыдно? Мы ничего не делали! — удивились мальчики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         —</a:t>
            </a:r>
            <a:r>
              <a:rPr lang="ru-RU" sz="2800" dirty="0"/>
              <a:t> Вот это и плохо! — гневно ответила женщина.</a:t>
            </a:r>
          </a:p>
          <a:p>
            <a:pPr algn="ctr"/>
            <a:endParaRPr lang="ru-RU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07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8709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333333"/>
                </a:solidFill>
                <a:latin typeface="Calibri" panose="020F0502020204030204" pitchFamily="34" charset="0"/>
              </a:rPr>
              <a:t>        —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 Вот это и плохо! — гневно ответила женщина.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4. Вот это и плохо!</a:t>
            </a:r>
            <a:endParaRPr lang="ru-RU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400" y="1201752"/>
            <a:ext cx="4406395" cy="524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4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964" y="1688713"/>
            <a:ext cx="11118272" cy="3318936"/>
          </a:xfrm>
        </p:spPr>
        <p:txBody>
          <a:bodyPr>
            <a:normAutofit/>
          </a:bodyPr>
          <a:lstStyle/>
          <a:p>
            <a:pPr algn="just"/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Прочитайте свой текст. </a:t>
            </a:r>
            <a:endParaRPr lang="ru-RU" sz="4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Проверьте </a:t>
            </a:r>
            <a:r>
              <a:rPr lang="ru-RU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содержание, орфографию и пунктуацию. Подчеркните в тексте все изученные орфограммы.</a:t>
            </a:r>
            <a:endParaRPr lang="ru-RU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49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7127" y="1313751"/>
            <a:ext cx="11517745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-К какому типу текстов вы </a:t>
            </a:r>
            <a:r>
              <a:rPr lang="ru-RU" sz="4000" dirty="0" smtClean="0"/>
              <a:t>отнесете этот рассказ? Почему?</a:t>
            </a:r>
          </a:p>
          <a:p>
            <a:endParaRPr lang="ru-RU" sz="4000" dirty="0"/>
          </a:p>
          <a:p>
            <a:r>
              <a:rPr lang="ru-RU" sz="4000" dirty="0"/>
              <a:t>-Что отражено в заглавии – тема или главная  мысль текста? </a:t>
            </a:r>
            <a:r>
              <a:rPr lang="ru-RU" sz="4000" dirty="0" smtClean="0"/>
              <a:t>Докажите.</a:t>
            </a:r>
          </a:p>
          <a:p>
            <a:endParaRPr lang="ru-RU" sz="4000" dirty="0"/>
          </a:p>
          <a:p>
            <a:r>
              <a:rPr lang="ru-RU" sz="4000" dirty="0"/>
              <a:t>-О чём заставляет нас задуматься рассказ «Плохо»?</a:t>
            </a:r>
          </a:p>
          <a:p>
            <a:pPr algn="ctr"/>
            <a:endParaRPr lang="ru-RU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8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0291" y="1375306"/>
            <a:ext cx="115177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dirty="0">
                <a:solidFill>
                  <a:prstClr val="black"/>
                </a:solidFill>
              </a:rPr>
              <a:t>-Назовите героев этого </a:t>
            </a:r>
            <a:r>
              <a:rPr lang="ru-RU" sz="4800" dirty="0" smtClean="0">
                <a:solidFill>
                  <a:prstClr val="black"/>
                </a:solidFill>
              </a:rPr>
              <a:t>рассказа.</a:t>
            </a:r>
          </a:p>
          <a:p>
            <a:pPr lvl="0"/>
            <a:r>
              <a:rPr lang="ru-RU" sz="4800" dirty="0" smtClean="0">
                <a:solidFill>
                  <a:prstClr val="black"/>
                </a:solidFill>
              </a:rPr>
              <a:t>-</a:t>
            </a:r>
            <a:r>
              <a:rPr lang="ru-RU" sz="4800" dirty="0">
                <a:solidFill>
                  <a:prstClr val="black"/>
                </a:solidFill>
              </a:rPr>
              <a:t>Что заставило женщину отогнать собаку?</a:t>
            </a:r>
          </a:p>
          <a:p>
            <a:pPr lvl="0"/>
            <a:r>
              <a:rPr lang="ru-RU" sz="4800" dirty="0">
                <a:solidFill>
                  <a:prstClr val="black"/>
                </a:solidFill>
              </a:rPr>
              <a:t>-Чему удивились мальчики?</a:t>
            </a:r>
          </a:p>
          <a:p>
            <a:pPr lvl="0"/>
            <a:r>
              <a:rPr lang="ru-RU" sz="4800" dirty="0">
                <a:solidFill>
                  <a:prstClr val="black"/>
                </a:solidFill>
              </a:rPr>
              <a:t>-Верно ли сделала замечание женщина?</a:t>
            </a:r>
          </a:p>
          <a:p>
            <a:pPr lvl="0"/>
            <a:r>
              <a:rPr lang="ru-RU" sz="4800" dirty="0">
                <a:solidFill>
                  <a:prstClr val="black"/>
                </a:solidFill>
              </a:rPr>
              <a:t>-А как бы вы поступили в такой ситуации</a:t>
            </a:r>
            <a:r>
              <a:rPr lang="ru-RU" sz="4800" dirty="0" smtClean="0">
                <a:solidFill>
                  <a:prstClr val="black"/>
                </a:solidFill>
              </a:rPr>
              <a:t>?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11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2801" y="612843"/>
            <a:ext cx="115177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Определите </a:t>
            </a:r>
            <a:r>
              <a:rPr lang="ru-RU" sz="3200" b="1" dirty="0">
                <a:solidFill>
                  <a:prstClr val="black"/>
                </a:solidFill>
              </a:rPr>
              <a:t>последовательность действий героев. </a:t>
            </a:r>
            <a:endParaRPr lang="ru-RU" sz="3200" b="1" dirty="0" smtClean="0">
              <a:solidFill>
                <a:prstClr val="black"/>
              </a:solidFill>
            </a:endParaRPr>
          </a:p>
          <a:p>
            <a:pPr lvl="0"/>
            <a:endParaRPr lang="ru-RU" sz="4800" dirty="0" smtClean="0">
              <a:solidFill>
                <a:prstClr val="black"/>
              </a:solidFill>
            </a:endParaRP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собака лаяла; </a:t>
            </a: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женщина </a:t>
            </a:r>
            <a:r>
              <a:rPr lang="ru-RU" sz="4000" dirty="0">
                <a:solidFill>
                  <a:prstClr val="black"/>
                </a:solidFill>
              </a:rPr>
              <a:t>сделала </a:t>
            </a:r>
            <a:r>
              <a:rPr lang="ru-RU" sz="4000" dirty="0" smtClean="0">
                <a:solidFill>
                  <a:prstClr val="black"/>
                </a:solidFill>
              </a:rPr>
              <a:t>замечание; </a:t>
            </a: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котёнок </a:t>
            </a:r>
            <a:r>
              <a:rPr lang="ru-RU" sz="4000" dirty="0">
                <a:solidFill>
                  <a:prstClr val="black"/>
                </a:solidFill>
              </a:rPr>
              <a:t>сидел, </a:t>
            </a:r>
            <a:r>
              <a:rPr lang="ru-RU" sz="4000" dirty="0" smtClean="0">
                <a:solidFill>
                  <a:prstClr val="black"/>
                </a:solidFill>
              </a:rPr>
              <a:t>мяукал; </a:t>
            </a: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женщина </a:t>
            </a:r>
            <a:r>
              <a:rPr lang="ru-RU" sz="4000" dirty="0">
                <a:solidFill>
                  <a:prstClr val="black"/>
                </a:solidFill>
              </a:rPr>
              <a:t>выглянула </a:t>
            </a:r>
            <a:r>
              <a:rPr lang="ru-RU" sz="4000" dirty="0" smtClean="0">
                <a:solidFill>
                  <a:prstClr val="black"/>
                </a:solidFill>
              </a:rPr>
              <a:t>в окно</a:t>
            </a:r>
            <a:r>
              <a:rPr lang="ru-RU" sz="4000" dirty="0">
                <a:solidFill>
                  <a:prstClr val="black"/>
                </a:solidFill>
              </a:rPr>
              <a:t>, отогнала собаку, </a:t>
            </a:r>
            <a:r>
              <a:rPr lang="ru-RU" sz="4000" dirty="0" smtClean="0">
                <a:solidFill>
                  <a:prstClr val="black"/>
                </a:solidFill>
              </a:rPr>
              <a:t>пристыдила мальчиков; </a:t>
            </a: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мальчики удивились; </a:t>
            </a:r>
          </a:p>
          <a:p>
            <a:pPr lvl="0"/>
            <a:r>
              <a:rPr lang="ru-RU" sz="4000" dirty="0" smtClean="0">
                <a:solidFill>
                  <a:prstClr val="black"/>
                </a:solidFill>
              </a:rPr>
              <a:t>мальчики стояли</a:t>
            </a:r>
            <a:r>
              <a:rPr lang="ru-RU" sz="4000" dirty="0">
                <a:solidFill>
                  <a:prstClr val="black"/>
                </a:solidFill>
              </a:rPr>
              <a:t>, </a:t>
            </a:r>
            <a:r>
              <a:rPr lang="ru-RU" sz="4000" dirty="0" smtClean="0">
                <a:solidFill>
                  <a:prstClr val="black"/>
                </a:solidFill>
              </a:rPr>
              <a:t>ждали.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660" y="1634065"/>
            <a:ext cx="5453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1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193" y="2982670"/>
            <a:ext cx="5100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+mj-lt"/>
              </a:rPr>
              <a:t>2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560" y="5450774"/>
            <a:ext cx="5453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3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134" y="3691988"/>
            <a:ext cx="5296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+mj-lt"/>
              </a:rPr>
              <a:t>4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450" y="4707651"/>
            <a:ext cx="5453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5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560" y="2233759"/>
            <a:ext cx="5453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+mj-lt"/>
              </a:rPr>
              <a:t>6</a:t>
            </a:r>
            <a:endParaRPr lang="ru-RU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883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8691" y="359448"/>
            <a:ext cx="11517745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Слова, с помощью которых выражается отношение к героям.</a:t>
            </a:r>
          </a:p>
          <a:p>
            <a:pPr algn="ctr"/>
            <a:endParaRPr lang="ru-RU" sz="2800" b="1" dirty="0" smtClean="0"/>
          </a:p>
          <a:p>
            <a:pPr algn="just"/>
            <a:r>
              <a:rPr lang="ru-RU" sz="3200" b="1" dirty="0" smtClean="0"/>
              <a:t>           С</a:t>
            </a:r>
            <a:r>
              <a:rPr lang="ru-RU" sz="3200" dirty="0" smtClean="0"/>
              <a:t>обака </a:t>
            </a:r>
            <a:r>
              <a:rPr lang="ru-RU" sz="3200" b="1" u="sng" dirty="0"/>
              <a:t>яростно</a:t>
            </a:r>
            <a:r>
              <a:rPr lang="ru-RU" sz="3200" dirty="0"/>
              <a:t> лаяла, припадая на передние лапы. Прямо перед ней, </a:t>
            </a:r>
            <a:r>
              <a:rPr lang="ru-RU" sz="3200" b="1" u="sng" dirty="0"/>
              <a:t>прижавшись</a:t>
            </a:r>
            <a:r>
              <a:rPr lang="ru-RU" sz="3200" dirty="0"/>
              <a:t> к забору, сидел маленький </a:t>
            </a:r>
            <a:r>
              <a:rPr lang="ru-RU" sz="3200" b="1" u="sng" dirty="0"/>
              <a:t>взъерошенный</a:t>
            </a:r>
            <a:r>
              <a:rPr lang="ru-RU" sz="3200" dirty="0"/>
              <a:t> котёнок. Он широко раскрывал рот и </a:t>
            </a:r>
            <a:r>
              <a:rPr lang="ru-RU" sz="3200" b="1" u="sng" dirty="0"/>
              <a:t>жалобно</a:t>
            </a:r>
            <a:r>
              <a:rPr lang="ru-RU" sz="3200" dirty="0"/>
              <a:t> мяукал. Неподалёку стояли два мальчика и </a:t>
            </a:r>
            <a:r>
              <a:rPr lang="ru-RU" sz="3200" b="1" u="sng" dirty="0"/>
              <a:t>ждали</a:t>
            </a:r>
            <a:r>
              <a:rPr lang="ru-RU" sz="3200" dirty="0"/>
              <a:t>, что будет</a:t>
            </a:r>
            <a:r>
              <a:rPr lang="ru-RU" sz="3200" dirty="0" smtClean="0"/>
              <a:t>.</a:t>
            </a:r>
          </a:p>
          <a:p>
            <a:pPr algn="just"/>
            <a:r>
              <a:rPr lang="ru-RU" sz="3200" dirty="0" smtClean="0"/>
              <a:t>           В </a:t>
            </a:r>
            <a:r>
              <a:rPr lang="ru-RU" sz="3200" dirty="0"/>
              <a:t>окно выглянула женщина и </a:t>
            </a:r>
            <a:r>
              <a:rPr lang="ru-RU" sz="3200" b="1" u="sng" dirty="0"/>
              <a:t>поспешно</a:t>
            </a:r>
            <a:r>
              <a:rPr lang="ru-RU" sz="3200" dirty="0"/>
              <a:t> выбежала на крыльцо. Она </a:t>
            </a:r>
            <a:r>
              <a:rPr lang="ru-RU" sz="3200" b="1" u="sng" dirty="0"/>
              <a:t>отогнала</a:t>
            </a:r>
            <a:r>
              <a:rPr lang="ru-RU" sz="3200" dirty="0"/>
              <a:t> собаку и </a:t>
            </a:r>
            <a:r>
              <a:rPr lang="ru-RU" sz="3200" b="1" u="sng" dirty="0"/>
              <a:t>сердито</a:t>
            </a:r>
            <a:r>
              <a:rPr lang="ru-RU" sz="3200" dirty="0"/>
              <a:t> крикнула мальчикам:</a:t>
            </a:r>
          </a:p>
          <a:p>
            <a:pPr algn="just"/>
            <a:r>
              <a:rPr lang="ru-RU" sz="3200" dirty="0" smtClean="0"/>
              <a:t>           —</a:t>
            </a:r>
            <a:r>
              <a:rPr lang="ru-RU" sz="3200" dirty="0"/>
              <a:t> Как вам не стыдно!</a:t>
            </a:r>
          </a:p>
          <a:p>
            <a:pPr algn="just"/>
            <a:r>
              <a:rPr lang="ru-RU" sz="3200" dirty="0" smtClean="0"/>
              <a:t>          —</a:t>
            </a:r>
            <a:r>
              <a:rPr lang="ru-RU" sz="3200" dirty="0"/>
              <a:t> А </a:t>
            </a:r>
            <a:r>
              <a:rPr lang="ru-RU" sz="3200" b="1" u="sng" dirty="0"/>
              <a:t>что стыдно</a:t>
            </a:r>
            <a:r>
              <a:rPr lang="ru-RU" sz="3200" dirty="0"/>
              <a:t>? Мы ничего не делали! — </a:t>
            </a:r>
            <a:r>
              <a:rPr lang="ru-RU" sz="3200" b="1" u="sng" dirty="0"/>
              <a:t>удивились</a:t>
            </a:r>
            <a:r>
              <a:rPr lang="ru-RU" sz="3200" dirty="0"/>
              <a:t> мальчики</a:t>
            </a:r>
            <a:r>
              <a:rPr lang="ru-RU" sz="3200" dirty="0" smtClean="0"/>
              <a:t>.</a:t>
            </a:r>
          </a:p>
          <a:p>
            <a:pPr algn="just"/>
            <a:r>
              <a:rPr lang="ru-RU" sz="3200" dirty="0" smtClean="0"/>
              <a:t>          —</a:t>
            </a:r>
            <a:r>
              <a:rPr lang="ru-RU" sz="3200" dirty="0"/>
              <a:t> Вот это и </a:t>
            </a:r>
            <a:r>
              <a:rPr lang="ru-RU" sz="3200" b="1" u="sng" dirty="0"/>
              <a:t>плохо</a:t>
            </a:r>
            <a:r>
              <a:rPr lang="ru-RU" sz="3200" dirty="0"/>
              <a:t>! — </a:t>
            </a:r>
            <a:r>
              <a:rPr lang="ru-RU" sz="3200" b="1" u="sng" dirty="0"/>
              <a:t>гневно</a:t>
            </a:r>
            <a:r>
              <a:rPr lang="ru-RU" sz="3200" dirty="0"/>
              <a:t> ответила женщина.</a:t>
            </a:r>
          </a:p>
          <a:p>
            <a:pPr algn="ctr"/>
            <a:endParaRPr lang="ru-RU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27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537" t="21466" r="31992" b="17847"/>
          <a:stretch/>
        </p:blipFill>
        <p:spPr>
          <a:xfrm>
            <a:off x="0" y="0"/>
            <a:ext cx="12192000" cy="68417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9677" y="276402"/>
            <a:ext cx="49343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+mj-lt"/>
              </a:rPr>
              <a:t>Составим план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047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116138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>
                <a:solidFill>
                  <a:srgbClr val="333333"/>
                </a:solidFill>
                <a:latin typeface="Calibri" panose="020F0502020204030204" pitchFamily="34" charset="0"/>
              </a:rPr>
              <a:t>С</a:t>
            </a:r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обака яростно лаяла, припадая на передние лапы. Прямо перед ней, прижавшись к забору, сидел маленький взъерошенный котёнок. Он широко раскрывал рот и жалобно мяукал. 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61673" y="538657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1. Собака яростно лаяла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9884"/>
          <a:stretch/>
        </p:blipFill>
        <p:spPr>
          <a:xfrm>
            <a:off x="7573817" y="3339611"/>
            <a:ext cx="4311255" cy="347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4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38" t="21054" r="67851" b="70226"/>
          <a:stretch/>
        </p:blipFill>
        <p:spPr>
          <a:xfrm>
            <a:off x="0" y="-1"/>
            <a:ext cx="12156325" cy="68580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251" y="1634065"/>
            <a:ext cx="52613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333333"/>
                </a:solidFill>
                <a:latin typeface="Calibri" panose="020F0502020204030204" pitchFamily="34" charset="0"/>
              </a:rPr>
              <a:t>Неподалёку стояли два мальчика и ждали, что будет.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33599" y="432311"/>
            <a:ext cx="76938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2. Мальчики стояли и ждали</a:t>
            </a:r>
            <a:endParaRPr lang="ru-RU" sz="4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120"/>
          <a:stretch/>
        </p:blipFill>
        <p:spPr>
          <a:xfrm>
            <a:off x="6688826" y="1308098"/>
            <a:ext cx="4311255" cy="553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</TotalTime>
  <Words>584</Words>
  <Application>Microsoft Office PowerPoint</Application>
  <PresentationFormat>Широкоэкранный</PresentationFormat>
  <Paragraphs>84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Garamond</vt:lpstr>
      <vt:lpstr>Натуральные материалы</vt:lpstr>
      <vt:lpstr>Изложение по рассказу В. Осеевой «Плохо»  4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Изложение по рассказу В. Осеевой «Плохо»</dc:title>
  <dc:creator>Анна Александрова</dc:creator>
  <cp:lastModifiedBy>Анна Александрова</cp:lastModifiedBy>
  <cp:revision>8</cp:revision>
  <dcterms:created xsi:type="dcterms:W3CDTF">2022-09-29T12:25:05Z</dcterms:created>
  <dcterms:modified xsi:type="dcterms:W3CDTF">2022-09-29T13:39:50Z</dcterms:modified>
</cp:coreProperties>
</file>