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69" r:id="rId13"/>
    <p:sldId id="264" r:id="rId14"/>
    <p:sldId id="267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 snapToGrid="0">
      <p:cViewPr varScale="1">
        <p:scale>
          <a:sx n="83" d="100"/>
          <a:sy n="83" d="100"/>
        </p:scale>
        <p:origin x="6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14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837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933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19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971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18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42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10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865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16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68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4C382-C888-49EA-8086-8FA56235DACC}" type="datetimeFigureOut">
              <a:rPr lang="ru-RU" smtClean="0"/>
              <a:t>09.10.2022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597C-C4DD-4815-A7D1-A5BD5F6C2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24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Части текста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7200" dirty="0" smtClean="0"/>
              <a:t>Вступление</a:t>
            </a:r>
          </a:p>
          <a:p>
            <a:pPr marL="514350" indent="-514350">
              <a:buAutoNum type="arabicPeriod"/>
            </a:pPr>
            <a:r>
              <a:rPr lang="ru-RU" sz="7200" dirty="0" smtClean="0"/>
              <a:t>Основная часть </a:t>
            </a:r>
          </a:p>
          <a:p>
            <a:pPr marL="514350" indent="-514350">
              <a:buAutoNum type="arabicPeriod"/>
            </a:pPr>
            <a:r>
              <a:rPr lang="ru-RU" sz="7200" dirty="0" smtClean="0"/>
              <a:t>Заключение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29811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dirty="0" smtClean="0"/>
              <a:t>Какой-то кот</a:t>
            </a:r>
          </a:p>
          <a:p>
            <a:pPr marL="514350" indent="-514350">
              <a:buAutoNum type="arabicPeriod"/>
            </a:pPr>
            <a:r>
              <a:rPr lang="ru-RU" sz="4400" dirty="0" smtClean="0"/>
              <a:t>Ворюга попался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1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 smtClean="0"/>
              <a:t>          Кот ел больше часа. Он вышел из чулана, сел на порог и принялся умываться, а потом растянулся у печки.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С этого дня он у нас прижился и перестал воровать.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8937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dirty="0" smtClean="0"/>
              <a:t>Какой-то кот</a:t>
            </a:r>
          </a:p>
          <a:p>
            <a:pPr marL="514350" indent="-514350">
              <a:buAutoNum type="arabicPeriod"/>
            </a:pPr>
            <a:r>
              <a:rPr lang="ru-RU" sz="4400" dirty="0" smtClean="0"/>
              <a:t>Ворюга попался</a:t>
            </a:r>
          </a:p>
          <a:p>
            <a:pPr marL="514350" indent="-514350">
              <a:buAutoNum type="arabicPeriod"/>
            </a:pPr>
            <a:r>
              <a:rPr lang="ru-RU" sz="4400" dirty="0" smtClean="0"/>
              <a:t>Кот перестал воровать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43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Вступление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 smtClean="0"/>
              <a:t>         К нам повадился какой-то кот. Мы не знали, как его поймать. Он так ловко прятался, что никто из нас его толком не видел.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455" y="4196740"/>
            <a:ext cx="4266622" cy="25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26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часть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4400" dirty="0" smtClean="0"/>
              <a:t>         Только через неделю удалось установить, что у кота порвано ухо и отрублен кусок грязного хвоста. Это был кот, потерявший всякую совесть, кот – бродяга и бандит. Звали его за глаза Ворюгой. Он воровал всё: рыбу, мясо, сметану и хлеб.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Один раз нам удалось поймать кота. Это оказался тощий кот-беспризорник. Сначала мы хотели его как следует проучить. Потом решили накормить его.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Втащили кота в чулан и дали жаренную свинину, заливное из окуней, творожники, сметану.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56103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Заключение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 smtClean="0"/>
              <a:t>          Кот ел больше часа. Он вышел из чулана, сел на порог и принялся умываться, а потом растянулся у печки.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 С этого дня он у нас прижился и перестал воровать.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5969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s0.slide-share.ru/s_slide/cba6e0974132f10426cbb4c1c36a7fef/38287e58-9199-4a27-8f86-e3118a23cb5e.jpeg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0.slide-share.ru/s_slide/cba6e0974132f10426cbb4c1c36a7fef/38287e58-9199-4a27-8f86-e3118a23cb5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338"/>
            <a:ext cx="11822546" cy="665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04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855" y="2388789"/>
            <a:ext cx="6280727" cy="2387600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Кот – ворюга </a:t>
            </a:r>
            <a:br>
              <a:rPr lang="ru-RU" sz="8000" b="1" dirty="0" smtClean="0"/>
            </a:br>
            <a:r>
              <a:rPr lang="ru-RU" sz="6600" dirty="0" smtClean="0"/>
              <a:t>Константин Паустовский </a:t>
            </a:r>
            <a:endParaRPr lang="ru-RU" sz="6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6881091" y="562384"/>
            <a:ext cx="4832927" cy="604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64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794327"/>
            <a:ext cx="11286836" cy="5929746"/>
          </a:xfrm>
        </p:spPr>
        <p:txBody>
          <a:bodyPr/>
          <a:lstStyle/>
          <a:p>
            <a:pPr marL="0" indent="0" algn="just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Тема текста </a:t>
            </a:r>
            <a:r>
              <a:rPr lang="ru-RU" sz="3600" dirty="0" smtClean="0"/>
              <a:t>– это то, о чём в нём говорится, что положено в его основу.</a:t>
            </a:r>
          </a:p>
          <a:p>
            <a:pPr algn="just"/>
            <a:r>
              <a:rPr lang="ru-RU" sz="3600" dirty="0" smtClean="0"/>
              <a:t>Можно задать вопрос: </a:t>
            </a:r>
            <a:r>
              <a:rPr lang="ru-RU" sz="3600" dirty="0" smtClean="0">
                <a:solidFill>
                  <a:srgbClr val="FF0000"/>
                </a:solidFill>
              </a:rPr>
              <a:t>о чём говориться в тексте? </a:t>
            </a:r>
            <a:r>
              <a:rPr lang="ru-RU" sz="3600" dirty="0" smtClean="0"/>
              <a:t>Подсказкой может являться заглавие.</a:t>
            </a:r>
          </a:p>
          <a:p>
            <a:pPr marL="0" indent="0" algn="just">
              <a:buNone/>
            </a:pPr>
            <a:endParaRPr lang="ru-RU" sz="3600" dirty="0" smtClean="0"/>
          </a:p>
          <a:p>
            <a:pPr marL="0" indent="0" algn="just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Основная мысль текста </a:t>
            </a:r>
            <a:r>
              <a:rPr lang="ru-RU" sz="3600" dirty="0" smtClean="0"/>
              <a:t>– это его вывод, жизненный урок, то, что хотел донести автор.</a:t>
            </a:r>
          </a:p>
          <a:p>
            <a:pPr algn="just"/>
            <a:r>
              <a:rPr lang="ru-RU" sz="3600" dirty="0" smtClean="0"/>
              <a:t>Можно задать вопрос: </a:t>
            </a:r>
            <a:r>
              <a:rPr lang="ru-RU" sz="3600" dirty="0" smtClean="0">
                <a:solidFill>
                  <a:srgbClr val="FF0000"/>
                </a:solidFill>
              </a:rPr>
              <a:t>чему учит текст? С какой целью автор написал этот текст?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617082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 smtClean="0"/>
              <a:t>Ворюга – вор.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03952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Части текста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7200" dirty="0" smtClean="0"/>
              <a:t>Вступление</a:t>
            </a:r>
          </a:p>
          <a:p>
            <a:pPr marL="514350" indent="-514350">
              <a:buAutoNum type="arabicPeriod"/>
            </a:pPr>
            <a:r>
              <a:rPr lang="ru-RU" sz="7200" dirty="0" smtClean="0"/>
              <a:t>Основная часть </a:t>
            </a:r>
          </a:p>
          <a:p>
            <a:pPr marL="514350" indent="-514350">
              <a:buAutoNum type="arabicPeriod"/>
            </a:pPr>
            <a:r>
              <a:rPr lang="ru-RU" sz="7200" dirty="0" smtClean="0"/>
              <a:t>Заключение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81945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Вступление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400" dirty="0" smtClean="0"/>
              <a:t>         К нам повадился какой-то кот. Мы не знали, как его поймать. Он так ловко прятался, что никто из нас его толком не видел.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1455" y="4196740"/>
            <a:ext cx="4266622" cy="2529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9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План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4400" dirty="0" smtClean="0"/>
              <a:t>Какой-то кот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291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часть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055" y="1825625"/>
            <a:ext cx="10882745" cy="435133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4400" dirty="0" smtClean="0"/>
              <a:t>         Только через неделю удалось установить, что у кота порвано ухо и отрублен кусок грязного хвоста. Это был кот, потерявший всякую совесть, кот – бродяга и бандит. Звали его за глаза Ворюгой. Он воровал всё: рыбу, мясо, сметану и хлеб.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Один раз нам удалось поймать кота. Это оказался тощий кот-беспризорник. Сначала мы хотели его как следует проучить. Потом решили накормить его. </a:t>
            </a:r>
          </a:p>
          <a:p>
            <a:pPr marL="0" indent="0" algn="just">
              <a:buNone/>
            </a:pPr>
            <a:r>
              <a:rPr lang="ru-RU" sz="4400" dirty="0"/>
              <a:t> </a:t>
            </a:r>
            <a:r>
              <a:rPr lang="ru-RU" sz="4400" dirty="0" smtClean="0"/>
              <a:t>       Втащили кота в чулан и дали жаренную свинину, заливное из окуней, творожники, сметану.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1537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428</Words>
  <Application>Microsoft Office PowerPoint</Application>
  <PresentationFormat>Широкоэкранный</PresentationFormat>
  <Paragraphs>42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Части текста</vt:lpstr>
      <vt:lpstr>Презентация PowerPoint</vt:lpstr>
      <vt:lpstr>Кот – ворюга  Константин Паустовский </vt:lpstr>
      <vt:lpstr>Презентация PowerPoint</vt:lpstr>
      <vt:lpstr>Презентация PowerPoint</vt:lpstr>
      <vt:lpstr>Части текста</vt:lpstr>
      <vt:lpstr>Вступление</vt:lpstr>
      <vt:lpstr>План</vt:lpstr>
      <vt:lpstr>Основная часть</vt:lpstr>
      <vt:lpstr>План</vt:lpstr>
      <vt:lpstr>Заключение</vt:lpstr>
      <vt:lpstr>План</vt:lpstr>
      <vt:lpstr>Вступление</vt:lpstr>
      <vt:lpstr>Основная часть</vt:lpstr>
      <vt:lpstr>Заключение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Части текста</dc:title>
  <dc:creator>Анна Александрова</dc:creator>
  <cp:lastModifiedBy>Анна Александрова</cp:lastModifiedBy>
  <cp:revision>7</cp:revision>
  <dcterms:created xsi:type="dcterms:W3CDTF">2022-10-09T13:22:09Z</dcterms:created>
  <dcterms:modified xsi:type="dcterms:W3CDTF">2022-10-09T14:30:51Z</dcterms:modified>
</cp:coreProperties>
</file>