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467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20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15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886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78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035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29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56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341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82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649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4A184-5FF0-4570-9371-659B564C797A}" type="datetimeFigureOut">
              <a:rPr lang="ru-RU" smtClean="0"/>
              <a:t>вс 09.10.22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FDCB2-E5F4-49DA-A0BE-048BD7E0E0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20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atin typeface="Monotype Corsiva" panose="03010101010201010101" pitchFamily="66" charset="0"/>
              </a:rPr>
              <a:t>      </a:t>
            </a:r>
          </a:p>
          <a:p>
            <a:r>
              <a:rPr lang="ru-RU" b="1" dirty="0" smtClean="0">
                <a:latin typeface="Monotype Corsiva" panose="03010101010201010101" pitchFamily="66" charset="0"/>
              </a:rPr>
              <a:t>                                                       </a:t>
            </a:r>
            <a:r>
              <a:rPr lang="ru-RU" sz="3800" b="1" dirty="0" smtClean="0">
                <a:latin typeface="Monotype Corsiva" panose="03010101010201010101" pitchFamily="66" charset="0"/>
              </a:rPr>
              <a:t>Подготовила: воспитатель </a:t>
            </a:r>
          </a:p>
          <a:p>
            <a:r>
              <a:rPr lang="ru-RU" sz="3800" b="1" dirty="0" smtClean="0">
                <a:latin typeface="Monotype Corsiva" panose="03010101010201010101" pitchFamily="66" charset="0"/>
              </a:rPr>
              <a:t>                                    </a:t>
            </a:r>
            <a:r>
              <a:rPr lang="ru-RU" sz="3800" b="1" dirty="0" err="1" smtClean="0">
                <a:latin typeface="Monotype Corsiva" panose="03010101010201010101" pitchFamily="66" charset="0"/>
              </a:rPr>
              <a:t>Лучкова</a:t>
            </a:r>
            <a:r>
              <a:rPr lang="ru-RU" sz="3800" b="1" dirty="0" smtClean="0">
                <a:latin typeface="Monotype Corsiva" panose="03010101010201010101" pitchFamily="66" charset="0"/>
              </a:rPr>
              <a:t> Ирина Геннадьевна</a:t>
            </a:r>
          </a:p>
          <a:p>
            <a:endParaRPr lang="ru-RU" sz="3800" b="1" dirty="0">
              <a:latin typeface="Monotype Corsiva" panose="03010101010201010101" pitchFamily="66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524000" y="425003"/>
            <a:ext cx="9144000" cy="3084960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Конспект НОД по рисованию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</a:t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«Перелётные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птицы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подготовительной группы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035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630" y="0"/>
            <a:ext cx="97307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09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172" y="0"/>
            <a:ext cx="5545428" cy="75212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713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83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73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43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9397" y="674689"/>
            <a:ext cx="11050073" cy="52232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ts val="1440"/>
              </a:lnSpc>
              <a:spcBef>
                <a:spcPts val="750"/>
              </a:spcBef>
              <a:spcAft>
                <a:spcPts val="2250"/>
              </a:spcAft>
            </a:pPr>
            <a:r>
              <a:rPr lang="ru-RU" b="1" u="sng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Закрепить знания детей о 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птицах через творчество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440"/>
              </a:lnSpc>
              <a:spcBef>
                <a:spcPts val="750"/>
              </a:spcBef>
              <a:spcAft>
                <a:spcPts val="2250"/>
              </a:spcAft>
            </a:pPr>
            <a:r>
              <a:rPr lang="ru-RU" b="1" u="sng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1440"/>
              </a:lnSpc>
              <a:spcBef>
                <a:spcPts val="750"/>
              </a:spcBef>
              <a:spcAft>
                <a:spcPts val="2250"/>
              </a:spcAft>
            </a:pPr>
            <a:r>
              <a:rPr lang="ru-RU" b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</a:t>
            </a:r>
            <a:r>
              <a:rPr lang="ru-RU" b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систематизировать знания детей о </a:t>
            </a:r>
            <a:r>
              <a:rPr lang="ru-RU" b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птицах</a:t>
            </a:r>
            <a:r>
              <a:rPr lang="ru-RU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закрепить представления детей о понятиях </a:t>
            </a:r>
            <a:r>
              <a:rPr lang="ru-RU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птицы нашего края</a:t>
            </a:r>
            <a:r>
              <a:rPr lang="ru-RU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птицы дальних стран</a:t>
            </a:r>
            <a:r>
              <a:rPr lang="ru-RU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«перелетные </a:t>
            </a:r>
            <a:r>
              <a:rPr lang="ru-RU" b="1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птицы</a:t>
            </a:r>
            <a:r>
              <a:rPr lang="ru-RU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Дать детям представление, как можно </a:t>
            </a:r>
            <a:r>
              <a:rPr lang="ru-RU" b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нарисовать птицу</a:t>
            </a:r>
            <a:r>
              <a:rPr lang="ru-RU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 основе общей формы </a:t>
            </a:r>
            <a:r>
              <a:rPr lang="ru-RU" i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«капля»</a:t>
            </a:r>
            <a:r>
              <a:rPr lang="ru-RU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Учить детей передавать характерное строение задуманной </a:t>
            </a:r>
            <a:r>
              <a:rPr lang="ru-RU" b="1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птицы</a:t>
            </a:r>
            <a:r>
              <a:rPr lang="ru-RU" spc="10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соблюдая относительную величину частей.</a:t>
            </a:r>
            <a:endParaRPr lang="ru-RU" spc="1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создать условия для развития 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таких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аналитических способностей учащихся, как умение анализировать, сопоставлять, сравнивать, обобщать познавательные объекты, делать выводы. Развивать умение делать набросок простым карандашом, использовать в рисунке различные техники, совмещать акварельные краски, восковые мелки, цветные карандаши. Развивать технические навыки, умение передавать в рисунке свои впечатления от наблюдения за 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птицами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Развивать умение работать самостоятельно, аккуратно, внимательно. Развивать фантазию, воображение, речь детей.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воспитывать бережное отношение к природе, любовь к 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птицам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умение видеть их красоту.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b="1" u="sng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Образовательные области</a:t>
            </a:r>
            <a:r>
              <a:rPr lang="ru-RU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речевое развитие, художественно-эстетическое развитие, познавательное развитие.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77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1600"/>
            <a:ext cx="10515600" cy="1944913"/>
          </a:xfrm>
        </p:spPr>
        <p:txBody>
          <a:bodyPr>
            <a:no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Звонко песенки поет 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err="1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Желтогрудка</a:t>
            </a: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-крошка.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за крик всегда зовут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Ее – лесная кошка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978" y="853561"/>
            <a:ext cx="3709116" cy="5035640"/>
          </a:xfrm>
        </p:spPr>
      </p:pic>
    </p:spTree>
    <p:extLst>
      <p:ext uri="{BB962C8B-B14F-4D97-AF65-F5344CB8AC3E}">
        <p14:creationId xmlns:p14="http://schemas.microsoft.com/office/powerpoint/2010/main" val="2224768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56103"/>
          </a:xfrm>
        </p:spPr>
        <p:txBody>
          <a:bodyPr>
            <a:normAutofit fontScale="90000"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7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Ходит-бродит по болоту </a:t>
            </a:r>
            <a: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ходулях тонких кто-то;</a:t>
            </a:r>
            <a: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сетей, без </a:t>
            </a:r>
            <a:r>
              <a:rPr lang="ru-RU" sz="2700" dirty="0" err="1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закидушек</a:t>
            </a:r>
            <a: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Ловит рыбу и лягушек.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356" y="618186"/>
            <a:ext cx="3908740" cy="5681987"/>
          </a:xfrm>
        </p:spPr>
      </p:pic>
    </p:spTree>
    <p:extLst>
      <p:ext uri="{BB962C8B-B14F-4D97-AF65-F5344CB8AC3E}">
        <p14:creationId xmlns:p14="http://schemas.microsoft.com/office/powerpoint/2010/main" val="20009536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85647"/>
          </a:xfrm>
        </p:spPr>
        <p:txBody>
          <a:bodyPr>
            <a:normAutofit fontScale="90000"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31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семейства воробьиных. </a:t>
            </a:r>
            <a:r>
              <a:rPr lang="ru-RU" sz="3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Буро-жёлтый, видом прост.</a:t>
            </a:r>
            <a:r>
              <a:rPr lang="ru-RU" sz="3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Насекомых ест, малину</a:t>
            </a:r>
            <a:r>
              <a:rPr lang="ru-RU" sz="3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Небольшой, но певчий…</a:t>
            </a:r>
            <a:r>
              <a:rPr lang="ru-RU" dirty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848" y="1671079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438137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04588"/>
          </a:xfrm>
        </p:spPr>
        <p:txBody>
          <a:bodyPr>
            <a:no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Домик я ему построил, 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важный я урок усвоил.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пришел зиме конец,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прилетел домой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419" y="1738648"/>
            <a:ext cx="5369102" cy="5099187"/>
          </a:xfrm>
        </p:spPr>
      </p:pic>
    </p:spTree>
    <p:extLst>
      <p:ext uri="{BB962C8B-B14F-4D97-AF65-F5344CB8AC3E}">
        <p14:creationId xmlns:p14="http://schemas.microsoft.com/office/powerpoint/2010/main" val="11708465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59889"/>
          </a:xfrm>
        </p:spPr>
        <p:txBody>
          <a:bodyPr>
            <a:noAutofit/>
          </a:bodyPr>
          <a:lstStyle/>
          <a:p>
            <a:pPr indent="228600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заботится о детках, 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Ищет </a:t>
            </a:r>
            <a:r>
              <a:rPr lang="ru-RU" sz="2800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гнёздышки </a:t>
            </a: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ветках: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Непутёвая подружка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зовут её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1825625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794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507" y="0"/>
            <a:ext cx="608098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76" y="0"/>
            <a:ext cx="6014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50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applause.wav"/>
          </p:stSnd>
        </p:sndAc>
      </p:transition>
    </mc:Choice>
    <mc:Fallback>
      <p:transition spd="slow">
        <p:fade/>
        <p:sndAc>
          <p:stSnd>
            <p:snd r:embed="rId2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-1"/>
            <a:ext cx="6350000" cy="75727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3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39</Words>
  <Application>Microsoft Office PowerPoint</Application>
  <PresentationFormat>Широкоэкранный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Monotype Corsiva</vt:lpstr>
      <vt:lpstr>Times New Roman</vt:lpstr>
      <vt:lpstr>Тема Office</vt:lpstr>
      <vt:lpstr>Конспект НОД по рисованию  на тему «Перелётные птицы»  для подготовительной группы </vt:lpstr>
      <vt:lpstr>Презентация PowerPoint</vt:lpstr>
      <vt:lpstr>Звонко песенки поет  Желтогрудка-крошка. И за крик всегда зовут Ее – лесная кошка</vt:lpstr>
      <vt:lpstr>Ходит-бродит по болоту  На ходулях тонких кто-то; Без сетей, без закидушек Ловит рыбу и лягушек. </vt:lpstr>
      <vt:lpstr>Из семейства воробьиных.  Буро-жёлтый, видом прост. Насекомых ест, малину Небольшой, но певчий… </vt:lpstr>
      <vt:lpstr>Домик я ему построил,  важный я урок усвоил. Вот пришел зиме конец, прилетел домой </vt:lpstr>
      <vt:lpstr>Не заботится о детках,  Ищет гнёздышки на ветках: Непутёвая подружка И зовут её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31</cp:revision>
  <dcterms:created xsi:type="dcterms:W3CDTF">2022-10-09T10:10:21Z</dcterms:created>
  <dcterms:modified xsi:type="dcterms:W3CDTF">2022-10-09T12:02:04Z</dcterms:modified>
</cp:coreProperties>
</file>