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63" r:id="rId4"/>
    <p:sldId id="284" r:id="rId5"/>
    <p:sldId id="261" r:id="rId6"/>
    <p:sldId id="264" r:id="rId7"/>
    <p:sldId id="265" r:id="rId8"/>
    <p:sldId id="266" r:id="rId9"/>
    <p:sldId id="267" r:id="rId10"/>
    <p:sldId id="268" r:id="rId11"/>
    <p:sldId id="269" r:id="rId12"/>
    <p:sldId id="274" r:id="rId13"/>
    <p:sldId id="270" r:id="rId14"/>
    <p:sldId id="271" r:id="rId15"/>
    <p:sldId id="273" r:id="rId16"/>
    <p:sldId id="275" r:id="rId17"/>
    <p:sldId id="276" r:id="rId18"/>
    <p:sldId id="287" r:id="rId19"/>
    <p:sldId id="285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0143" autoAdjust="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7799D8-1862-4C62-A42B-D81960FC4E77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CF0A8-87E3-4697-8042-1EB7CE0BBF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1A71F-11F9-4D5C-B915-096BF8957908}" type="datetimeFigureOut">
              <a:rPr lang="ru-RU" smtClean="0"/>
              <a:pPr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6D7BB-6D9C-4BAB-8812-CA7D1A8C45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Vladimir_Putin_-_2006.jpg?uselang=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Coat_of_Arms_of_the_Russian_Federation.svg?uselang=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Flag_of_Russia.svg?uselang=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Шаблон (фон) презентаций &quot;Россия&quot;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049" y="71462"/>
            <a:ext cx="926904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3428992" y="135729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00430" y="1500174"/>
            <a:ext cx="43577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лассный</a:t>
            </a:r>
            <a:r>
              <a:rPr kumimoji="0" lang="ru-RU" sz="4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 «Родина – моя Россия»: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0" y="4941168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Выполнила  учитель начальных классов Манойло А.А.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s56.radikal.ru/i151/1503/7a/d69a032aed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8358246" cy="492922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28860" y="5286388"/>
            <a:ext cx="4755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ЛАДИВОСТОКВ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cache.photosight.ru/img/d/9b5/3610747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7845449" cy="50656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71736" y="5500702"/>
            <a:ext cx="3254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страханьА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 (фон) презентаций &quot;Россия&quot;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26904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643042" y="6072206"/>
            <a:ext cx="7286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Москва – сердце нашей Родины</a:t>
            </a:r>
            <a:endParaRPr lang="ru-RU" sz="3200" b="1" dirty="0"/>
          </a:p>
        </p:txBody>
      </p:sp>
      <p:pic>
        <p:nvPicPr>
          <p:cNvPr id="28675" name="Picture 3" descr="http://eeua.ru/images/kreml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85728"/>
            <a:ext cx="7905752" cy="578647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 (фон) презентаций &quot;Россия&quot;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049" y="0"/>
            <a:ext cx="926904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14348" y="2857496"/>
            <a:ext cx="350046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Москва – сердце нашей Родины.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 тебе на свете равных, 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Стародавняя Москва!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Блеском дней вовеки славных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Будешь ты всегда жива!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Расширяясь, возрастая,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Вся в дворцах и вся в садах, 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 стоишь, Москва святая,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своих семи холмах…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http://www.vikmedia.ru/images/stories/reg/msk/ms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3" y="0"/>
            <a:ext cx="500062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 (фон) презентаций &quot;Россия&quot;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049" y="-285776"/>
            <a:ext cx="926904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14282" y="4857760"/>
            <a:ext cx="6993966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Главой нашего государства является.  Президент В.В. Путин.</a:t>
            </a:r>
          </a:p>
          <a:p>
            <a:pPr algn="ctr"/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Рисунок 3" descr="Vladimir Putin - 2006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14290"/>
            <a:ext cx="342902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 (фон) презентаций &quot;Россия&quot;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904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285984" y="0"/>
            <a:ext cx="6632393" cy="4616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Знакомство с государственными символами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Государственный герб Российской Федерации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28604"/>
            <a:ext cx="2381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28992" y="571480"/>
            <a:ext cx="49292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Герб – это отличительный знак государства, города, рода, изображаемый на флагах, монетах, печатях и других официальных документах. Наш герб появился 500 лет назад, в 1497 году. Впервые его ввёл великий князь московский (великий князь «всея Руси») Иван III Васильевич. Это был герб Московского государства, Российской империи, а теперь Российской Федерации. Герб представляет собой изображение золотого двуглавого орла на красном поле.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3857628"/>
            <a:ext cx="74295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Двуглавый орел – символ верности России, символ сохранения в  русском народе православной веры.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Две головы орла напоминают об исторической необходимости для  России обороны от запада до востока. Три короны над головами орла,  скрепленные единой лентой, символизируют кровное братство и  единую историю трех славянских народов – русских, украинцев и белорусов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 (фон) презентаций &quot;Россия&quot;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14676" y="0"/>
            <a:ext cx="9558676" cy="707229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214414" y="1"/>
            <a:ext cx="69885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ажный символ нашего государства – флаг.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Государственный флаг Российской Федерации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642918"/>
            <a:ext cx="3429024" cy="2119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4000496" y="571480"/>
            <a:ext cx="4572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8575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Цвету придается особый смысл: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85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белый цвет означает мир и чистоту совести;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85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синий – небо, верность и правду;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85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красный – огонь и отвагу.</a:t>
            </a:r>
          </a:p>
          <a:p>
            <a:pPr lvl="0" indent="285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Белый, синий и красный – цвета, которые издревле почитались на Руси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1471" y="4429132"/>
            <a:ext cx="7715305" cy="18774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Флаг состоит из следующих частей: древко, полотнище, на вершине, ленты, тесьма, шнуры с кистями. День 22 августа отмечается в нашей  стране, как день Государственного флага Российской Федерации.</a:t>
            </a:r>
          </a:p>
          <a:p>
            <a:pPr algn="just"/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 (фон) презентаций &quot;Россия&quot;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049" y="-214338"/>
            <a:ext cx="926904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000364" y="500042"/>
            <a:ext cx="6143636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Гимн – это торжественная песня, исполняемая в особых, наиболее важных случаях. Гимн имеет три куплета, после которых трижды исполняется припев. Гимн может звучать со словами или без слов – оба исполнения являются равноценными.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такое гимн вообще?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Песня главная в стране.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786058"/>
            <a:ext cx="721523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«Россия – любимая наша страна».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Россией гордимся, России верны,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нет на свете лучше страны.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Слова написал те Сергей Михалков,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Понятен и близок нам смысл этих слов.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А. Александров ноты сложил,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Работу над гимном так завершил.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Гимн слушаем стоя и молча всегда: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Его нам включают в момент торжества!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 descr="https://theslide.ru/img/thumbs/3acc82cd9d66b4685c857b6f1904ad6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2" name="AutoShape 4" descr="https://theslide.ru/img/thumbs/3acc82cd9d66b4685c857b6f1904ad6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4" name="AutoShape 6" descr="https://theslide.ru/img/thumbs/3acc82cd9d66b4685c857b6f1904ad6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6" name="Picture 8" descr="https://luckclub.ru/images/luckclub/2020/06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онкурс рисунков день российского флаг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онкурс рисунков день российского флаг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go.imgsmail.ru/imgpreview?key=41f5a755580c72aa&amp;mb=imgdb_preview_ex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320480" cy="6408712"/>
          </a:xfrm>
          <a:prstGeom prst="rect">
            <a:avLst/>
          </a:prstGeom>
          <a:noFill/>
        </p:spPr>
      </p:pic>
      <p:pic>
        <p:nvPicPr>
          <p:cNvPr id="1032" name="Picture 8" descr="https://go.imgsmail.ru/imgpreview?key=72d79f9ffcd0bb9&amp;mb=imgdb_preview_ex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88640"/>
            <a:ext cx="4320480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Шаблон (фон) презентаций &quot;Россия&quot;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904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3428992" y="135729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14678" y="857232"/>
            <a:ext cx="42862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Горжусь тобой, моя Россия!</a:t>
            </a:r>
            <a:br>
              <a:rPr lang="ru-RU" sz="2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Горжусь тобой, моя страна!</a:t>
            </a:r>
            <a:br>
              <a:rPr lang="ru-RU" sz="2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Горжусь тобой, ведь мы едины,</a:t>
            </a:r>
            <a:br>
              <a:rPr lang="ru-RU" sz="2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И ты такая ведь одна!</a:t>
            </a:r>
            <a:br>
              <a:rPr lang="ru-RU" sz="2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Горжусь тобой, страна родная,</a:t>
            </a:r>
            <a:br>
              <a:rPr lang="ru-RU" sz="2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Горжусь величеством твоим,</a:t>
            </a:r>
            <a:br>
              <a:rPr lang="ru-RU" sz="2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Твоими добрыми делами</a:t>
            </a:r>
            <a:br>
              <a:rPr lang="ru-RU" sz="2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И нравом вечно молодым!</a:t>
            </a:r>
            <a:endParaRPr lang="ru-RU" sz="2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Шаблон (фон) презентаций &quot;Россия&quot;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962623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361554" y="2071678"/>
            <a:ext cx="492508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за внимание!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Шаблон (фон) презентаций &quot;Россия&quot;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571480"/>
            <a:ext cx="926904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3428992" y="135729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357686" y="3571876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1214422"/>
            <a:ext cx="47863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Горжусь лесами и полями,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Степями, пастбищем, лугами.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Горжусь твоей я красотой,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Душою вечно молодой!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Россия, ты всегда едина,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Как птица, ты непобедима.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ds03.infourok.ru/uploads/ex/03cc/00059593-b8fb1220/img38.jpg"/>
          <p:cNvPicPr>
            <a:picLocks noChangeAspect="1" noChangeArrowheads="1"/>
          </p:cNvPicPr>
          <p:nvPr/>
        </p:nvPicPr>
        <p:blipFill>
          <a:blip r:embed="rId2" cstate="print"/>
          <a:srcRect t="8527"/>
          <a:stretch>
            <a:fillRect/>
          </a:stretch>
        </p:blipFill>
        <p:spPr bwMode="auto">
          <a:xfrm>
            <a:off x="0" y="1142960"/>
            <a:ext cx="9144000" cy="571504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857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Посмотрите, на карту России здесь много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голубого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цвета. </a:t>
            </a:r>
          </a:p>
          <a:p>
            <a:pPr lvl="0" indent="2857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реки, моря и озера. Очень красива и богата наша страна!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Шаблон (фон) презентаций &quot;Россия&quot;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049" y="214290"/>
            <a:ext cx="926904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3428992" y="135729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71736" y="714356"/>
            <a:ext cx="57150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 какие прекрасные города есть в нашей России. 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Я предлагаю вам разгадать ребусы,  в которых зашифрованы названия городов.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АМУМНСКР</a:t>
            </a:r>
            <a:endParaRPr lang="ru-RU" sz="4800" dirty="0"/>
          </a:p>
        </p:txBody>
      </p:sp>
      <p:pic>
        <p:nvPicPr>
          <p:cNvPr id="1026" name="Picture 2" descr="http://mypresentation.ru/documents/1360f1671dcdc11e0ad0154a0b5c7ade/img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2288" y="571480"/>
            <a:ext cx="5486400" cy="415609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1.liveinternet.ru/images/attach/b/3/27/248/27248539_Orenbu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8215370" cy="53756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14612" y="5715016"/>
            <a:ext cx="3136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РЕНБУРГО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notur.com/images/stories/europe/0_1860b_25db48b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14290"/>
            <a:ext cx="8072494" cy="53721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5984" y="5644990"/>
            <a:ext cx="445067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ОСЕВСТОПОЛЬ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www.gtrk-vyatka.ru/uploads/posts/2008-05/1211866706_sm_kir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8048628" cy="54292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86116" y="5715016"/>
            <a:ext cx="22509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ОВКИР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365</Words>
  <Application>Microsoft Office PowerPoint</Application>
  <PresentationFormat>Экран (4:3)</PresentationFormat>
  <Paragraphs>44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АМУМНСКР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Admin</cp:lastModifiedBy>
  <cp:revision>40</cp:revision>
  <dcterms:created xsi:type="dcterms:W3CDTF">2015-10-03T13:13:45Z</dcterms:created>
  <dcterms:modified xsi:type="dcterms:W3CDTF">2022-09-04T12:21:30Z</dcterms:modified>
</cp:coreProperties>
</file>