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9"/>
  </p:notesMasterIdLst>
  <p:sldIdLst>
    <p:sldId id="256" r:id="rId2"/>
    <p:sldId id="273" r:id="rId3"/>
    <p:sldId id="274" r:id="rId4"/>
    <p:sldId id="265" r:id="rId5"/>
    <p:sldId id="277" r:id="rId6"/>
    <p:sldId id="272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03DFB-D79D-47CE-BE8F-8F89935CABBA}" type="datetimeFigureOut">
              <a:rPr lang="ru-RU" smtClean="0"/>
              <a:pPr/>
              <a:t>01.10.2022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E06F7-EAD1-46A2-95E9-8AE793E5CF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5567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rtlCol="0" anchor="b">
            <a:normAutofit/>
          </a:bodyPr>
          <a:lstStyle>
            <a:lvl1pPr algn="l">
              <a:defRPr sz="60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 rtlCol="0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81727" y="941439"/>
            <a:ext cx="10821840" cy="3478161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5516715"/>
            <a:ext cx="10820400" cy="701969"/>
          </a:xfrm>
        </p:spPr>
        <p:txBody>
          <a:bodyPr rtlCol="0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rtlCol="0" anchor="ctr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649133"/>
            <a:ext cx="10130516" cy="999067"/>
          </a:xfrm>
        </p:spPr>
        <p:txBody>
          <a:bodyPr rtlCol="0"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 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rtlCol="0" anchor="ctr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 hasCustomPrompt="1"/>
          </p:nvPr>
        </p:nvSpPr>
        <p:spPr>
          <a:xfrm>
            <a:off x="1303865" y="3365556"/>
            <a:ext cx="9592736" cy="4444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959862"/>
            <a:ext cx="10151533" cy="679871"/>
          </a:xfrm>
        </p:spPr>
        <p:txBody>
          <a:bodyPr rtlCol="0"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Надпись 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1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10" name="Надпись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1">
                <a:solidFill>
                  <a:schemeClr val="tx1"/>
                </a:solidFill>
                <a:effectLst/>
              </a:rPr>
              <a:t>»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24467" y="3648315"/>
            <a:ext cx="10144654" cy="999885"/>
          </a:xfrm>
        </p:spPr>
        <p:txBody>
          <a:bodyPr rtlCol="0"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ойной столб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 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85800" y="2202080"/>
            <a:ext cx="3456432" cy="617320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 hasCustomPrompt="1"/>
          </p:nvPr>
        </p:nvSpPr>
        <p:spPr>
          <a:xfrm>
            <a:off x="685799" y="2904565"/>
            <a:ext cx="3456432" cy="331413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368800" y="2201333"/>
            <a:ext cx="3456432" cy="626534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 hasCustomPrompt="1"/>
          </p:nvPr>
        </p:nvSpPr>
        <p:spPr>
          <a:xfrm>
            <a:off x="4366858" y="2904067"/>
            <a:ext cx="3456432" cy="331461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8051800" y="2192866"/>
            <a:ext cx="3456432" cy="626534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 hasCustomPrompt="1"/>
          </p:nvPr>
        </p:nvSpPr>
        <p:spPr>
          <a:xfrm>
            <a:off x="8051801" y="2904565"/>
            <a:ext cx="3456432" cy="331413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 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19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88618" y="4191000"/>
            <a:ext cx="3451582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20" name="Рисунок 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 hasCustomPrompt="1"/>
          </p:nvPr>
        </p:nvSpPr>
        <p:spPr>
          <a:xfrm>
            <a:off x="688618" y="4873764"/>
            <a:ext cx="3451582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374263" y="4191000"/>
            <a:ext cx="3448935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 hasCustomPrompt="1"/>
          </p:nvPr>
        </p:nvSpPr>
        <p:spPr>
          <a:xfrm>
            <a:off x="4374264" y="4873763"/>
            <a:ext cx="3448935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8049731" y="4191000"/>
            <a:ext cx="3456469" cy="682765"/>
          </a:xfrm>
        </p:spPr>
        <p:txBody>
          <a:bodyPr rtlCol="0"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26" name="Рисунок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 hasCustomPrompt="1"/>
          </p:nvPr>
        </p:nvSpPr>
        <p:spPr>
          <a:xfrm>
            <a:off x="8049731" y="4873761"/>
            <a:ext cx="3452445" cy="1344921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685800" y="2194559"/>
            <a:ext cx="10820400" cy="4024125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024466" y="745067"/>
            <a:ext cx="8204201" cy="3903133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rtlCol="0" anchor="b">
            <a:normAutofit/>
          </a:bodyPr>
          <a:lstStyle>
            <a:lvl1pPr algn="r">
              <a:defRPr sz="40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24467" y="3641725"/>
            <a:ext cx="10490200" cy="955675"/>
          </a:xfrm>
        </p:spPr>
        <p:txBody>
          <a:bodyPr rtlCol="0"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 rtlCol="0"/>
          <a:lstStyle>
            <a:lvl1pPr algn="r">
              <a:defRPr/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685800" y="2194559"/>
            <a:ext cx="5334000" cy="4024125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2194559"/>
            <a:ext cx="5334000" cy="4024125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4409" y="2183802"/>
            <a:ext cx="5079991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85800" y="3132666"/>
            <a:ext cx="5311775" cy="3086019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400800" y="2183802"/>
            <a:ext cx="5105400" cy="823912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72200" y="3132666"/>
            <a:ext cx="5334000" cy="3086019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995582" y="746759"/>
            <a:ext cx="6510618" cy="5471925"/>
          </a:xfrm>
        </p:spPr>
        <p:txBody>
          <a:bodyPr rtlCol="0" anchor="ctr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3124199"/>
            <a:ext cx="4114800" cy="309448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rtlCol="0" anchor="b"/>
          <a:lstStyle>
            <a:lvl1pPr algn="l"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861238" y="751241"/>
            <a:ext cx="3644962" cy="5467443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5800" y="3124199"/>
            <a:ext cx="6873240" cy="309448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10/1/2022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e.kahoot.it/share/enter-kahoot-title/72c1b879-d3b1-4c53-a6b0-465b9fbe0823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d1anvaut2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uc8wm7xc22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Разделка говяжьей </a:t>
            </a:r>
            <a:r>
              <a:rPr lang="ru-RU" dirty="0" smtClean="0"/>
              <a:t>туши.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Киселева С.Б.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588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Научится  разделке на отруба передней и задней четвертины говяжьей туши.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875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263" y="2276929"/>
            <a:ext cx="11599817" cy="3196409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create.kahoot.it/share/enter-kahoot-title/72c1b879-d3b1-4c53-a6b0-465b9fbe0823</a:t>
            </a:r>
            <a:endParaRPr lang="ru-RU" sz="2000" smtClean="0"/>
          </a:p>
          <a:p>
            <a:r>
              <a:rPr lang="ru-RU" sz="2000" smtClean="0"/>
              <a:t>1</a:t>
            </a:r>
            <a:r>
              <a:rPr lang="ru-RU" sz="2000" dirty="0" smtClean="0"/>
              <a:t>. </a:t>
            </a:r>
            <a:r>
              <a:rPr lang="ru-RU" sz="2000" dirty="0" smtClean="0"/>
              <a:t>В </a:t>
            </a:r>
            <a:r>
              <a:rPr lang="ru-RU" sz="2000" dirty="0" smtClean="0"/>
              <a:t>каком </a:t>
            </a:r>
            <a:r>
              <a:rPr lang="ru-RU" sz="2000" dirty="0" smtClean="0"/>
              <a:t>цеху </a:t>
            </a:r>
            <a:r>
              <a:rPr lang="ru-RU" sz="2000" dirty="0" smtClean="0"/>
              <a:t>происходит обработка мяса?</a:t>
            </a:r>
          </a:p>
          <a:p>
            <a:r>
              <a:rPr lang="ru-RU" sz="2000" dirty="0" smtClean="0"/>
              <a:t>2. Предварительная обработка мяса?</a:t>
            </a:r>
          </a:p>
          <a:p>
            <a:r>
              <a:rPr lang="ru-RU" sz="2000" dirty="0"/>
              <a:t>3</a:t>
            </a:r>
            <a:r>
              <a:rPr lang="ru-RU" sz="2000" dirty="0" smtClean="0"/>
              <a:t>. В каком виде поступает мясо на производство?</a:t>
            </a:r>
          </a:p>
          <a:p>
            <a:r>
              <a:rPr lang="ru-RU" sz="2000" dirty="0"/>
              <a:t>4</a:t>
            </a:r>
            <a:r>
              <a:rPr lang="ru-RU" sz="2000" dirty="0" smtClean="0"/>
              <a:t>. Какие есть виды оттаивания мяса?</a:t>
            </a:r>
          </a:p>
          <a:p>
            <a:r>
              <a:rPr lang="ru-RU" sz="2000" dirty="0"/>
              <a:t>5</a:t>
            </a:r>
            <a:r>
              <a:rPr lang="ru-RU" sz="2000" dirty="0" smtClean="0"/>
              <a:t>. Что такое дефростер?</a:t>
            </a:r>
          </a:p>
          <a:p>
            <a:r>
              <a:rPr lang="ru-RU" sz="2000" dirty="0"/>
              <a:t>6</a:t>
            </a:r>
            <a:r>
              <a:rPr lang="ru-RU" sz="2000" dirty="0" smtClean="0"/>
              <a:t>. Нужно ли подвергать оттаиванию охлажденное мясо?</a:t>
            </a:r>
          </a:p>
          <a:p>
            <a:r>
              <a:rPr lang="ru-RU" sz="2000" dirty="0"/>
              <a:t>7</a:t>
            </a:r>
            <a:r>
              <a:rPr lang="ru-RU" sz="2000" dirty="0" smtClean="0"/>
              <a:t>. Как происходит медленное оттаивание мяса?</a:t>
            </a:r>
          </a:p>
          <a:p>
            <a:r>
              <a:rPr lang="ru-RU" sz="2000" dirty="0"/>
              <a:t>8</a:t>
            </a:r>
            <a:r>
              <a:rPr lang="ru-RU" sz="2000" dirty="0" smtClean="0"/>
              <a:t>. Можно ли производить разделку, разруб замороженного мяса?</a:t>
            </a:r>
          </a:p>
          <a:p>
            <a:r>
              <a:rPr lang="ru-RU" sz="2000" dirty="0"/>
              <a:t>9</a:t>
            </a:r>
            <a:r>
              <a:rPr lang="ru-RU" sz="2000" dirty="0" smtClean="0"/>
              <a:t>. В какой среде происходит оттаивание мяса?</a:t>
            </a:r>
          </a:p>
          <a:p>
            <a:r>
              <a:rPr lang="ru-RU" sz="2000" dirty="0" smtClean="0"/>
              <a:t>10. Почему нельзя производит оттаивание мяса в воде?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2119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Разделка говяжьей туши</a:t>
            </a:r>
          </a:p>
        </p:txBody>
      </p:sp>
      <p:sp>
        <p:nvSpPr>
          <p:cNvPr id="4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906760" y="2233749"/>
            <a:ext cx="10170543" cy="355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 eaLnBrk="1" hangingPunct="1"/>
            <a:r>
              <a:rPr lang="ru-RU" altLang="ru-RU" sz="2400" dirty="0"/>
              <a:t>	</a:t>
            </a:r>
            <a:r>
              <a:rPr lang="ru-RU" altLang="ru-RU" sz="2400" b="1" dirty="0" smtClean="0"/>
              <a:t>Разделка   </a:t>
            </a:r>
            <a:r>
              <a:rPr lang="ru-RU" altLang="ru-RU" sz="2400" b="1" dirty="0"/>
              <a:t>туш</a:t>
            </a:r>
            <a:r>
              <a:rPr lang="ru-RU" altLang="ru-RU" sz="2400" dirty="0"/>
              <a:t> - деление на отруба, обвалка, </a:t>
            </a:r>
            <a:r>
              <a:rPr lang="ru-RU" altLang="ru-RU" sz="2400" dirty="0" err="1"/>
              <a:t>жиловка</a:t>
            </a:r>
            <a:r>
              <a:rPr lang="ru-RU" altLang="ru-RU" sz="2400" dirty="0"/>
              <a:t>, выделение крупнокусковых полуфабрикатов и их зачистка.</a:t>
            </a:r>
            <a:endParaRPr lang="ru-RU" altLang="ru-RU" sz="2400" b="1" dirty="0"/>
          </a:p>
          <a:p>
            <a:pPr algn="just" eaLnBrk="1" hangingPunct="1"/>
            <a:r>
              <a:rPr lang="ru-RU" altLang="ru-RU" sz="2400" b="1" dirty="0"/>
              <a:t>	Обвалка</a:t>
            </a:r>
            <a:r>
              <a:rPr lang="ru-RU" altLang="ru-RU" sz="2400" dirty="0"/>
              <a:t> – отделение мышечной и соединительной ткани туши от костей.</a:t>
            </a:r>
            <a:endParaRPr lang="ru-RU" altLang="ru-RU" sz="2400" b="1" dirty="0"/>
          </a:p>
          <a:p>
            <a:pPr algn="just" eaLnBrk="1" hangingPunct="1"/>
            <a:r>
              <a:rPr lang="ru-RU" altLang="ru-RU" sz="2400" b="1" dirty="0"/>
              <a:t>	</a:t>
            </a:r>
            <a:r>
              <a:rPr lang="ru-RU" altLang="ru-RU" sz="2400" b="1" dirty="0" err="1"/>
              <a:t>Жиловка</a:t>
            </a:r>
            <a:r>
              <a:rPr lang="ru-RU" altLang="ru-RU" sz="2400" dirty="0"/>
              <a:t> – удаление из мякоти мелких костей, хрящей, сухожилий, лишнего жира.</a:t>
            </a:r>
            <a:endParaRPr lang="ru-RU" altLang="ru-RU" sz="2400" b="1" dirty="0"/>
          </a:p>
          <a:p>
            <a:pPr algn="just" eaLnBrk="1" hangingPunct="1"/>
            <a:r>
              <a:rPr lang="ru-RU" altLang="ru-RU" sz="2400" b="1" dirty="0"/>
              <a:t>	Зачистка</a:t>
            </a:r>
            <a:r>
              <a:rPr lang="ru-RU" altLang="ru-RU" sz="2400" dirty="0"/>
              <a:t> – удаление пленок, придание кускам соответствующей формы.</a:t>
            </a:r>
          </a:p>
          <a:p>
            <a:pPr algn="just" eaLnBrk="1" hangingPunct="1"/>
            <a:r>
              <a:rPr lang="ru-RU" altLang="ru-RU" sz="2400" dirty="0"/>
              <a:t>	Разделка туш производится при температуре 10</a:t>
            </a:r>
            <a:r>
              <a:rPr lang="ru-RU" altLang="ru-RU" sz="2400" dirty="0">
                <a:sym typeface="Symbol" panose="05050102010706020507" pitchFamily="18" charset="2"/>
              </a:rPr>
              <a:t></a:t>
            </a:r>
            <a:r>
              <a:rPr lang="ru-RU" altLang="ru-RU" sz="2400" dirty="0"/>
              <a:t>С. </a:t>
            </a:r>
            <a:endParaRPr lang="ru-RU" alt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58581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4693" y="104165"/>
            <a:ext cx="7634288" cy="285432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Freeform 7"/>
          <p:cNvSpPr>
            <a:spLocks/>
          </p:cNvSpPr>
          <p:nvPr/>
        </p:nvSpPr>
        <p:spPr bwMode="auto">
          <a:xfrm>
            <a:off x="2351089" y="176213"/>
            <a:ext cx="1189037" cy="1560512"/>
          </a:xfrm>
          <a:custGeom>
            <a:avLst/>
            <a:gdLst>
              <a:gd name="T0" fmla="*/ 504825 w 749"/>
              <a:gd name="T1" fmla="*/ 12700 h 983"/>
              <a:gd name="T2" fmla="*/ 431800 w 749"/>
              <a:gd name="T3" fmla="*/ 84137 h 983"/>
              <a:gd name="T4" fmla="*/ 360362 w 749"/>
              <a:gd name="T5" fmla="*/ 157162 h 983"/>
              <a:gd name="T6" fmla="*/ 288925 w 749"/>
              <a:gd name="T7" fmla="*/ 228600 h 983"/>
              <a:gd name="T8" fmla="*/ 215900 w 749"/>
              <a:gd name="T9" fmla="*/ 228600 h 983"/>
              <a:gd name="T10" fmla="*/ 73025 w 749"/>
              <a:gd name="T11" fmla="*/ 444500 h 983"/>
              <a:gd name="T12" fmla="*/ 0 w 749"/>
              <a:gd name="T13" fmla="*/ 731837 h 983"/>
              <a:gd name="T14" fmla="*/ 73025 w 749"/>
              <a:gd name="T15" fmla="*/ 949325 h 983"/>
              <a:gd name="T16" fmla="*/ 144462 w 749"/>
              <a:gd name="T17" fmla="*/ 1092200 h 983"/>
              <a:gd name="T18" fmla="*/ 288925 w 749"/>
              <a:gd name="T19" fmla="*/ 1236662 h 983"/>
              <a:gd name="T20" fmla="*/ 431800 w 749"/>
              <a:gd name="T21" fmla="*/ 1381125 h 983"/>
              <a:gd name="T22" fmla="*/ 431800 w 749"/>
              <a:gd name="T23" fmla="*/ 1524000 h 983"/>
              <a:gd name="T24" fmla="*/ 720725 w 749"/>
              <a:gd name="T25" fmla="*/ 1165225 h 983"/>
              <a:gd name="T26" fmla="*/ 1081087 w 749"/>
              <a:gd name="T27" fmla="*/ 515937 h 983"/>
              <a:gd name="T28" fmla="*/ 1152525 w 749"/>
              <a:gd name="T29" fmla="*/ 228600 h 983"/>
              <a:gd name="T30" fmla="*/ 1152525 w 749"/>
              <a:gd name="T31" fmla="*/ 300037 h 983"/>
              <a:gd name="T32" fmla="*/ 936625 w 749"/>
              <a:gd name="T33" fmla="*/ 228600 h 983"/>
              <a:gd name="T34" fmla="*/ 792162 w 749"/>
              <a:gd name="T35" fmla="*/ 157162 h 983"/>
              <a:gd name="T36" fmla="*/ 504825 w 749"/>
              <a:gd name="T37" fmla="*/ 12700 h 98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749" h="983">
                <a:moveTo>
                  <a:pt x="318" y="8"/>
                </a:moveTo>
                <a:cubicBezTo>
                  <a:pt x="280" y="0"/>
                  <a:pt x="287" y="38"/>
                  <a:pt x="272" y="53"/>
                </a:cubicBezTo>
                <a:cubicBezTo>
                  <a:pt x="257" y="68"/>
                  <a:pt x="242" y="84"/>
                  <a:pt x="227" y="99"/>
                </a:cubicBezTo>
                <a:cubicBezTo>
                  <a:pt x="212" y="114"/>
                  <a:pt x="197" y="137"/>
                  <a:pt x="182" y="144"/>
                </a:cubicBezTo>
                <a:cubicBezTo>
                  <a:pt x="167" y="151"/>
                  <a:pt x="159" y="121"/>
                  <a:pt x="136" y="144"/>
                </a:cubicBezTo>
                <a:cubicBezTo>
                  <a:pt x="113" y="167"/>
                  <a:pt x="69" y="227"/>
                  <a:pt x="46" y="280"/>
                </a:cubicBezTo>
                <a:cubicBezTo>
                  <a:pt x="23" y="333"/>
                  <a:pt x="0" y="408"/>
                  <a:pt x="0" y="461"/>
                </a:cubicBezTo>
                <a:cubicBezTo>
                  <a:pt x="0" y="514"/>
                  <a:pt x="31" y="560"/>
                  <a:pt x="46" y="598"/>
                </a:cubicBezTo>
                <a:cubicBezTo>
                  <a:pt x="61" y="636"/>
                  <a:pt x="68" y="658"/>
                  <a:pt x="91" y="688"/>
                </a:cubicBezTo>
                <a:cubicBezTo>
                  <a:pt x="114" y="718"/>
                  <a:pt x="152" y="749"/>
                  <a:pt x="182" y="779"/>
                </a:cubicBezTo>
                <a:cubicBezTo>
                  <a:pt x="212" y="809"/>
                  <a:pt x="257" y="840"/>
                  <a:pt x="272" y="870"/>
                </a:cubicBezTo>
                <a:cubicBezTo>
                  <a:pt x="287" y="900"/>
                  <a:pt x="242" y="983"/>
                  <a:pt x="272" y="960"/>
                </a:cubicBezTo>
                <a:cubicBezTo>
                  <a:pt x="302" y="937"/>
                  <a:pt x="386" y="840"/>
                  <a:pt x="454" y="734"/>
                </a:cubicBezTo>
                <a:cubicBezTo>
                  <a:pt x="522" y="628"/>
                  <a:pt x="636" y="423"/>
                  <a:pt x="681" y="325"/>
                </a:cubicBezTo>
                <a:cubicBezTo>
                  <a:pt x="726" y="227"/>
                  <a:pt x="719" y="167"/>
                  <a:pt x="726" y="144"/>
                </a:cubicBezTo>
                <a:cubicBezTo>
                  <a:pt x="733" y="121"/>
                  <a:pt x="749" y="189"/>
                  <a:pt x="726" y="189"/>
                </a:cubicBezTo>
                <a:cubicBezTo>
                  <a:pt x="703" y="189"/>
                  <a:pt x="628" y="159"/>
                  <a:pt x="590" y="144"/>
                </a:cubicBezTo>
                <a:cubicBezTo>
                  <a:pt x="552" y="129"/>
                  <a:pt x="544" y="122"/>
                  <a:pt x="499" y="99"/>
                </a:cubicBezTo>
                <a:cubicBezTo>
                  <a:pt x="454" y="76"/>
                  <a:pt x="356" y="16"/>
                  <a:pt x="318" y="8"/>
                </a:cubicBezTo>
                <a:close/>
              </a:path>
            </a:pathLst>
          </a:custGeom>
          <a:solidFill>
            <a:srgbClr val="99FF66">
              <a:alpha val="5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Freeform 8"/>
          <p:cNvSpPr>
            <a:spLocks/>
          </p:cNvSpPr>
          <p:nvPr/>
        </p:nvSpPr>
        <p:spPr bwMode="auto">
          <a:xfrm>
            <a:off x="2324693" y="568009"/>
            <a:ext cx="2352675" cy="2409825"/>
          </a:xfrm>
          <a:custGeom>
            <a:avLst/>
            <a:gdLst>
              <a:gd name="T0" fmla="*/ 96838 w 1482"/>
              <a:gd name="T1" fmla="*/ 1954213 h 1518"/>
              <a:gd name="T2" fmla="*/ 23813 w 1482"/>
              <a:gd name="T3" fmla="*/ 2027238 h 1518"/>
              <a:gd name="T4" fmla="*/ 23813 w 1482"/>
              <a:gd name="T5" fmla="*/ 2243138 h 1518"/>
              <a:gd name="T6" fmla="*/ 168275 w 1482"/>
              <a:gd name="T7" fmla="*/ 2386013 h 1518"/>
              <a:gd name="T8" fmla="*/ 384175 w 1482"/>
              <a:gd name="T9" fmla="*/ 2314575 h 1518"/>
              <a:gd name="T10" fmla="*/ 1320800 w 1482"/>
              <a:gd name="T11" fmla="*/ 1811338 h 1518"/>
              <a:gd name="T12" fmla="*/ 1897063 w 1482"/>
              <a:gd name="T13" fmla="*/ 1306513 h 1518"/>
              <a:gd name="T14" fmla="*/ 2255838 w 1482"/>
              <a:gd name="T15" fmla="*/ 803275 h 1518"/>
              <a:gd name="T16" fmla="*/ 2328863 w 1482"/>
              <a:gd name="T17" fmla="*/ 369888 h 1518"/>
              <a:gd name="T18" fmla="*/ 2112963 w 1482"/>
              <a:gd name="T19" fmla="*/ 82550 h 1518"/>
              <a:gd name="T20" fmla="*/ 1752600 w 1482"/>
              <a:gd name="T21" fmla="*/ 11113 h 1518"/>
              <a:gd name="T22" fmla="*/ 1320800 w 1482"/>
              <a:gd name="T23" fmla="*/ 153988 h 1518"/>
              <a:gd name="T24" fmla="*/ 960438 w 1482"/>
              <a:gd name="T25" fmla="*/ 658813 h 1518"/>
              <a:gd name="T26" fmla="*/ 673100 w 1482"/>
              <a:gd name="T27" fmla="*/ 1162050 h 1518"/>
              <a:gd name="T28" fmla="*/ 455613 w 1482"/>
              <a:gd name="T29" fmla="*/ 1666875 h 1518"/>
              <a:gd name="T30" fmla="*/ 96838 w 1482"/>
              <a:gd name="T31" fmla="*/ 1954213 h 151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82" h="1518">
                <a:moveTo>
                  <a:pt x="61" y="1231"/>
                </a:moveTo>
                <a:cubicBezTo>
                  <a:pt x="16" y="1269"/>
                  <a:pt x="23" y="1247"/>
                  <a:pt x="15" y="1277"/>
                </a:cubicBezTo>
                <a:cubicBezTo>
                  <a:pt x="7" y="1307"/>
                  <a:pt x="0" y="1375"/>
                  <a:pt x="15" y="1413"/>
                </a:cubicBezTo>
                <a:cubicBezTo>
                  <a:pt x="30" y="1451"/>
                  <a:pt x="68" y="1496"/>
                  <a:pt x="106" y="1503"/>
                </a:cubicBezTo>
                <a:cubicBezTo>
                  <a:pt x="144" y="1510"/>
                  <a:pt x="121" y="1518"/>
                  <a:pt x="242" y="1458"/>
                </a:cubicBezTo>
                <a:cubicBezTo>
                  <a:pt x="363" y="1398"/>
                  <a:pt x="673" y="1247"/>
                  <a:pt x="832" y="1141"/>
                </a:cubicBezTo>
                <a:cubicBezTo>
                  <a:pt x="991" y="1035"/>
                  <a:pt x="1097" y="929"/>
                  <a:pt x="1195" y="823"/>
                </a:cubicBezTo>
                <a:cubicBezTo>
                  <a:pt x="1293" y="717"/>
                  <a:pt x="1376" y="604"/>
                  <a:pt x="1421" y="506"/>
                </a:cubicBezTo>
                <a:cubicBezTo>
                  <a:pt x="1466" y="408"/>
                  <a:pt x="1482" y="308"/>
                  <a:pt x="1467" y="233"/>
                </a:cubicBezTo>
                <a:cubicBezTo>
                  <a:pt x="1452" y="158"/>
                  <a:pt x="1391" y="90"/>
                  <a:pt x="1331" y="52"/>
                </a:cubicBezTo>
                <a:cubicBezTo>
                  <a:pt x="1271" y="14"/>
                  <a:pt x="1187" y="0"/>
                  <a:pt x="1104" y="7"/>
                </a:cubicBezTo>
                <a:cubicBezTo>
                  <a:pt x="1021" y="14"/>
                  <a:pt x="915" y="29"/>
                  <a:pt x="832" y="97"/>
                </a:cubicBezTo>
                <a:cubicBezTo>
                  <a:pt x="749" y="165"/>
                  <a:pt x="673" y="309"/>
                  <a:pt x="605" y="415"/>
                </a:cubicBezTo>
                <a:cubicBezTo>
                  <a:pt x="537" y="521"/>
                  <a:pt x="477" y="626"/>
                  <a:pt x="424" y="732"/>
                </a:cubicBezTo>
                <a:cubicBezTo>
                  <a:pt x="371" y="838"/>
                  <a:pt x="347" y="967"/>
                  <a:pt x="287" y="1050"/>
                </a:cubicBezTo>
                <a:cubicBezTo>
                  <a:pt x="227" y="1133"/>
                  <a:pt x="106" y="1193"/>
                  <a:pt x="61" y="1231"/>
                </a:cubicBezTo>
                <a:close/>
              </a:path>
            </a:pathLst>
          </a:custGeom>
          <a:gradFill rotWithShape="1">
            <a:gsLst>
              <a:gs pos="0">
                <a:srgbClr val="00FFFF">
                  <a:alpha val="59000"/>
                </a:srgbClr>
              </a:gs>
              <a:gs pos="100000">
                <a:srgbClr val="007676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9" name="Freeform 9"/>
          <p:cNvSpPr>
            <a:spLocks/>
          </p:cNvSpPr>
          <p:nvPr/>
        </p:nvSpPr>
        <p:spPr bwMode="auto">
          <a:xfrm>
            <a:off x="2759076" y="333376"/>
            <a:ext cx="3421063" cy="2219325"/>
          </a:xfrm>
          <a:custGeom>
            <a:avLst/>
            <a:gdLst>
              <a:gd name="T0" fmla="*/ 744538 w 2155"/>
              <a:gd name="T1" fmla="*/ 71438 h 1398"/>
              <a:gd name="T2" fmla="*/ 600075 w 2155"/>
              <a:gd name="T3" fmla="*/ 503238 h 1398"/>
              <a:gd name="T4" fmla="*/ 457200 w 2155"/>
              <a:gd name="T5" fmla="*/ 792163 h 1398"/>
              <a:gd name="T6" fmla="*/ 241300 w 2155"/>
              <a:gd name="T7" fmla="*/ 1150938 h 1398"/>
              <a:gd name="T8" fmla="*/ 23813 w 2155"/>
              <a:gd name="T9" fmla="*/ 1366838 h 1398"/>
              <a:gd name="T10" fmla="*/ 96838 w 2155"/>
              <a:gd name="T11" fmla="*/ 1295400 h 1398"/>
              <a:gd name="T12" fmla="*/ 23813 w 2155"/>
              <a:gd name="T13" fmla="*/ 1871663 h 1398"/>
              <a:gd name="T14" fmla="*/ 168275 w 2155"/>
              <a:gd name="T15" fmla="*/ 1511300 h 1398"/>
              <a:gd name="T16" fmla="*/ 457200 w 2155"/>
              <a:gd name="T17" fmla="*/ 935038 h 1398"/>
              <a:gd name="T18" fmla="*/ 815975 w 2155"/>
              <a:gd name="T19" fmla="*/ 431800 h 1398"/>
              <a:gd name="T20" fmla="*/ 1033463 w 2155"/>
              <a:gd name="T21" fmla="*/ 287338 h 1398"/>
              <a:gd name="T22" fmla="*/ 1249363 w 2155"/>
              <a:gd name="T23" fmla="*/ 215900 h 1398"/>
              <a:gd name="T24" fmla="*/ 1536700 w 2155"/>
              <a:gd name="T25" fmla="*/ 215900 h 1398"/>
              <a:gd name="T26" fmla="*/ 1681163 w 2155"/>
              <a:gd name="T27" fmla="*/ 287338 h 1398"/>
              <a:gd name="T28" fmla="*/ 1824038 w 2155"/>
              <a:gd name="T29" fmla="*/ 431800 h 1398"/>
              <a:gd name="T30" fmla="*/ 1897063 w 2155"/>
              <a:gd name="T31" fmla="*/ 719138 h 1398"/>
              <a:gd name="T32" fmla="*/ 1752600 w 2155"/>
              <a:gd name="T33" fmla="*/ 1223963 h 1398"/>
              <a:gd name="T34" fmla="*/ 1249363 w 2155"/>
              <a:gd name="T35" fmla="*/ 1727200 h 1398"/>
              <a:gd name="T36" fmla="*/ 673100 w 2155"/>
              <a:gd name="T37" fmla="*/ 2159000 h 1398"/>
              <a:gd name="T38" fmla="*/ 744538 w 2155"/>
              <a:gd name="T39" fmla="*/ 2087563 h 1398"/>
              <a:gd name="T40" fmla="*/ 960438 w 2155"/>
              <a:gd name="T41" fmla="*/ 2159000 h 1398"/>
              <a:gd name="T42" fmla="*/ 1608138 w 2155"/>
              <a:gd name="T43" fmla="*/ 2159000 h 1398"/>
              <a:gd name="T44" fmla="*/ 2041525 w 2155"/>
              <a:gd name="T45" fmla="*/ 2159000 h 1398"/>
              <a:gd name="T46" fmla="*/ 2473325 w 2155"/>
              <a:gd name="T47" fmla="*/ 2087563 h 1398"/>
              <a:gd name="T48" fmla="*/ 2760663 w 2155"/>
              <a:gd name="T49" fmla="*/ 2087563 h 1398"/>
              <a:gd name="T50" fmla="*/ 2760663 w 2155"/>
              <a:gd name="T51" fmla="*/ 2016125 h 1398"/>
              <a:gd name="T52" fmla="*/ 2760663 w 2155"/>
              <a:gd name="T53" fmla="*/ 2087563 h 1398"/>
              <a:gd name="T54" fmla="*/ 3336925 w 2155"/>
              <a:gd name="T55" fmla="*/ 2016125 h 1398"/>
              <a:gd name="T56" fmla="*/ 3265488 w 2155"/>
              <a:gd name="T57" fmla="*/ 2016125 h 1398"/>
              <a:gd name="T58" fmla="*/ 3049588 w 2155"/>
              <a:gd name="T59" fmla="*/ 1511300 h 1398"/>
              <a:gd name="T60" fmla="*/ 3049588 w 2155"/>
              <a:gd name="T61" fmla="*/ 1008063 h 1398"/>
              <a:gd name="T62" fmla="*/ 3265488 w 2155"/>
              <a:gd name="T63" fmla="*/ 574675 h 1398"/>
              <a:gd name="T64" fmla="*/ 3265488 w 2155"/>
              <a:gd name="T65" fmla="*/ 647700 h 1398"/>
              <a:gd name="T66" fmla="*/ 3121025 w 2155"/>
              <a:gd name="T67" fmla="*/ 503238 h 1398"/>
              <a:gd name="T68" fmla="*/ 2689225 w 2155"/>
              <a:gd name="T69" fmla="*/ 358775 h 1398"/>
              <a:gd name="T70" fmla="*/ 2041525 w 2155"/>
              <a:gd name="T71" fmla="*/ 142875 h 1398"/>
              <a:gd name="T72" fmla="*/ 1465263 w 2155"/>
              <a:gd name="T73" fmla="*/ 71438 h 1398"/>
              <a:gd name="T74" fmla="*/ 1176338 w 2155"/>
              <a:gd name="T75" fmla="*/ 71438 h 1398"/>
              <a:gd name="T76" fmla="*/ 815975 w 2155"/>
              <a:gd name="T77" fmla="*/ 71438 h 1398"/>
              <a:gd name="T78" fmla="*/ 744538 w 2155"/>
              <a:gd name="T79" fmla="*/ 71438 h 139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55" h="1398">
                <a:moveTo>
                  <a:pt x="469" y="45"/>
                </a:moveTo>
                <a:cubicBezTo>
                  <a:pt x="446" y="90"/>
                  <a:pt x="408" y="241"/>
                  <a:pt x="378" y="317"/>
                </a:cubicBezTo>
                <a:cubicBezTo>
                  <a:pt x="348" y="393"/>
                  <a:pt x="326" y="431"/>
                  <a:pt x="288" y="499"/>
                </a:cubicBezTo>
                <a:cubicBezTo>
                  <a:pt x="250" y="567"/>
                  <a:pt x="197" y="665"/>
                  <a:pt x="152" y="725"/>
                </a:cubicBezTo>
                <a:cubicBezTo>
                  <a:pt x="107" y="785"/>
                  <a:pt x="30" y="846"/>
                  <a:pt x="15" y="861"/>
                </a:cubicBezTo>
                <a:cubicBezTo>
                  <a:pt x="0" y="876"/>
                  <a:pt x="61" y="763"/>
                  <a:pt x="61" y="816"/>
                </a:cubicBezTo>
                <a:cubicBezTo>
                  <a:pt x="61" y="869"/>
                  <a:pt x="8" y="1156"/>
                  <a:pt x="15" y="1179"/>
                </a:cubicBezTo>
                <a:cubicBezTo>
                  <a:pt x="22" y="1202"/>
                  <a:pt x="61" y="1050"/>
                  <a:pt x="106" y="952"/>
                </a:cubicBezTo>
                <a:cubicBezTo>
                  <a:pt x="151" y="854"/>
                  <a:pt x="220" y="702"/>
                  <a:pt x="288" y="589"/>
                </a:cubicBezTo>
                <a:cubicBezTo>
                  <a:pt x="356" y="476"/>
                  <a:pt x="454" y="340"/>
                  <a:pt x="514" y="272"/>
                </a:cubicBezTo>
                <a:cubicBezTo>
                  <a:pt x="574" y="204"/>
                  <a:pt x="606" y="204"/>
                  <a:pt x="651" y="181"/>
                </a:cubicBezTo>
                <a:cubicBezTo>
                  <a:pt x="696" y="158"/>
                  <a:pt x="734" y="143"/>
                  <a:pt x="787" y="136"/>
                </a:cubicBezTo>
                <a:cubicBezTo>
                  <a:pt x="840" y="129"/>
                  <a:pt x="923" y="129"/>
                  <a:pt x="968" y="136"/>
                </a:cubicBezTo>
                <a:cubicBezTo>
                  <a:pt x="1013" y="143"/>
                  <a:pt x="1029" y="158"/>
                  <a:pt x="1059" y="181"/>
                </a:cubicBezTo>
                <a:cubicBezTo>
                  <a:pt x="1089" y="204"/>
                  <a:pt x="1126" y="227"/>
                  <a:pt x="1149" y="272"/>
                </a:cubicBezTo>
                <a:cubicBezTo>
                  <a:pt x="1172" y="317"/>
                  <a:pt x="1202" y="370"/>
                  <a:pt x="1195" y="453"/>
                </a:cubicBezTo>
                <a:cubicBezTo>
                  <a:pt x="1188" y="536"/>
                  <a:pt x="1172" y="665"/>
                  <a:pt x="1104" y="771"/>
                </a:cubicBezTo>
                <a:cubicBezTo>
                  <a:pt x="1036" y="877"/>
                  <a:pt x="900" y="990"/>
                  <a:pt x="787" y="1088"/>
                </a:cubicBezTo>
                <a:cubicBezTo>
                  <a:pt x="674" y="1186"/>
                  <a:pt x="477" y="1322"/>
                  <a:pt x="424" y="1360"/>
                </a:cubicBezTo>
                <a:cubicBezTo>
                  <a:pt x="371" y="1398"/>
                  <a:pt x="439" y="1315"/>
                  <a:pt x="469" y="1315"/>
                </a:cubicBezTo>
                <a:cubicBezTo>
                  <a:pt x="499" y="1315"/>
                  <a:pt x="514" y="1352"/>
                  <a:pt x="605" y="1360"/>
                </a:cubicBezTo>
                <a:cubicBezTo>
                  <a:pt x="696" y="1368"/>
                  <a:pt x="900" y="1360"/>
                  <a:pt x="1013" y="1360"/>
                </a:cubicBezTo>
                <a:cubicBezTo>
                  <a:pt x="1126" y="1360"/>
                  <a:pt x="1195" y="1368"/>
                  <a:pt x="1286" y="1360"/>
                </a:cubicBezTo>
                <a:cubicBezTo>
                  <a:pt x="1377" y="1352"/>
                  <a:pt x="1483" y="1322"/>
                  <a:pt x="1558" y="1315"/>
                </a:cubicBezTo>
                <a:cubicBezTo>
                  <a:pt x="1633" y="1308"/>
                  <a:pt x="1709" y="1322"/>
                  <a:pt x="1739" y="1315"/>
                </a:cubicBezTo>
                <a:cubicBezTo>
                  <a:pt x="1769" y="1308"/>
                  <a:pt x="1739" y="1270"/>
                  <a:pt x="1739" y="1270"/>
                </a:cubicBezTo>
                <a:cubicBezTo>
                  <a:pt x="1739" y="1270"/>
                  <a:pt x="1679" y="1315"/>
                  <a:pt x="1739" y="1315"/>
                </a:cubicBezTo>
                <a:cubicBezTo>
                  <a:pt x="1799" y="1315"/>
                  <a:pt x="2049" y="1277"/>
                  <a:pt x="2102" y="1270"/>
                </a:cubicBezTo>
                <a:cubicBezTo>
                  <a:pt x="2155" y="1263"/>
                  <a:pt x="2087" y="1323"/>
                  <a:pt x="2057" y="1270"/>
                </a:cubicBezTo>
                <a:cubicBezTo>
                  <a:pt x="2027" y="1217"/>
                  <a:pt x="1944" y="1058"/>
                  <a:pt x="1921" y="952"/>
                </a:cubicBezTo>
                <a:cubicBezTo>
                  <a:pt x="1898" y="846"/>
                  <a:pt x="1898" y="733"/>
                  <a:pt x="1921" y="635"/>
                </a:cubicBezTo>
                <a:cubicBezTo>
                  <a:pt x="1944" y="537"/>
                  <a:pt x="2034" y="400"/>
                  <a:pt x="2057" y="362"/>
                </a:cubicBezTo>
                <a:cubicBezTo>
                  <a:pt x="2080" y="324"/>
                  <a:pt x="2072" y="415"/>
                  <a:pt x="2057" y="408"/>
                </a:cubicBezTo>
                <a:cubicBezTo>
                  <a:pt x="2042" y="401"/>
                  <a:pt x="2026" y="347"/>
                  <a:pt x="1966" y="317"/>
                </a:cubicBezTo>
                <a:cubicBezTo>
                  <a:pt x="1906" y="287"/>
                  <a:pt x="1807" y="264"/>
                  <a:pt x="1694" y="226"/>
                </a:cubicBezTo>
                <a:cubicBezTo>
                  <a:pt x="1581" y="188"/>
                  <a:pt x="1414" y="120"/>
                  <a:pt x="1286" y="90"/>
                </a:cubicBezTo>
                <a:cubicBezTo>
                  <a:pt x="1158" y="60"/>
                  <a:pt x="1014" y="52"/>
                  <a:pt x="923" y="45"/>
                </a:cubicBezTo>
                <a:cubicBezTo>
                  <a:pt x="832" y="38"/>
                  <a:pt x="809" y="45"/>
                  <a:pt x="741" y="45"/>
                </a:cubicBezTo>
                <a:cubicBezTo>
                  <a:pt x="673" y="45"/>
                  <a:pt x="559" y="45"/>
                  <a:pt x="514" y="45"/>
                </a:cubicBezTo>
                <a:cubicBezTo>
                  <a:pt x="469" y="45"/>
                  <a:pt x="492" y="0"/>
                  <a:pt x="469" y="45"/>
                </a:cubicBezTo>
                <a:close/>
              </a:path>
            </a:pathLst>
          </a:custGeom>
          <a:gradFill rotWithShape="1">
            <a:gsLst>
              <a:gs pos="0">
                <a:srgbClr val="FBB1F4">
                  <a:alpha val="59000"/>
                </a:srgbClr>
              </a:gs>
              <a:gs pos="100000">
                <a:srgbClr val="74527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Freeform 13"/>
          <p:cNvSpPr>
            <a:spLocks/>
          </p:cNvSpPr>
          <p:nvPr/>
        </p:nvSpPr>
        <p:spPr bwMode="auto">
          <a:xfrm>
            <a:off x="5829783" y="877096"/>
            <a:ext cx="1558925" cy="1512887"/>
          </a:xfrm>
          <a:custGeom>
            <a:avLst/>
            <a:gdLst>
              <a:gd name="T0" fmla="*/ 215900 w 982"/>
              <a:gd name="T1" fmla="*/ 23812 h 953"/>
              <a:gd name="T2" fmla="*/ 71438 w 982"/>
              <a:gd name="T3" fmla="*/ 312737 h 953"/>
              <a:gd name="T4" fmla="*/ 0 w 982"/>
              <a:gd name="T5" fmla="*/ 673100 h 953"/>
              <a:gd name="T6" fmla="*/ 71438 w 982"/>
              <a:gd name="T7" fmla="*/ 1176337 h 953"/>
              <a:gd name="T8" fmla="*/ 287338 w 982"/>
              <a:gd name="T9" fmla="*/ 1465262 h 953"/>
              <a:gd name="T10" fmla="*/ 647700 w 982"/>
              <a:gd name="T11" fmla="*/ 1465262 h 953"/>
              <a:gd name="T12" fmla="*/ 1439863 w 982"/>
              <a:gd name="T13" fmla="*/ 1465262 h 953"/>
              <a:gd name="T14" fmla="*/ 1366838 w 982"/>
              <a:gd name="T15" fmla="*/ 1392237 h 953"/>
              <a:gd name="T16" fmla="*/ 1079500 w 982"/>
              <a:gd name="T17" fmla="*/ 815975 h 953"/>
              <a:gd name="T18" fmla="*/ 1150938 w 982"/>
              <a:gd name="T19" fmla="*/ 384175 h 953"/>
              <a:gd name="T20" fmla="*/ 1223963 w 982"/>
              <a:gd name="T21" fmla="*/ 96837 h 953"/>
              <a:gd name="T22" fmla="*/ 1150938 w 982"/>
              <a:gd name="T23" fmla="*/ 96837 h 953"/>
              <a:gd name="T24" fmla="*/ 935038 w 982"/>
              <a:gd name="T25" fmla="*/ 168275 h 953"/>
              <a:gd name="T26" fmla="*/ 574675 w 982"/>
              <a:gd name="T27" fmla="*/ 168275 h 953"/>
              <a:gd name="T28" fmla="*/ 215900 w 982"/>
              <a:gd name="T29" fmla="*/ 23812 h 95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82" h="953">
                <a:moveTo>
                  <a:pt x="136" y="15"/>
                </a:moveTo>
                <a:cubicBezTo>
                  <a:pt x="83" y="30"/>
                  <a:pt x="68" y="129"/>
                  <a:pt x="45" y="197"/>
                </a:cubicBezTo>
                <a:cubicBezTo>
                  <a:pt x="22" y="265"/>
                  <a:pt x="0" y="333"/>
                  <a:pt x="0" y="424"/>
                </a:cubicBezTo>
                <a:cubicBezTo>
                  <a:pt x="0" y="515"/>
                  <a:pt x="15" y="658"/>
                  <a:pt x="45" y="741"/>
                </a:cubicBezTo>
                <a:cubicBezTo>
                  <a:pt x="75" y="824"/>
                  <a:pt x="121" y="893"/>
                  <a:pt x="181" y="923"/>
                </a:cubicBezTo>
                <a:cubicBezTo>
                  <a:pt x="241" y="953"/>
                  <a:pt x="287" y="923"/>
                  <a:pt x="408" y="923"/>
                </a:cubicBezTo>
                <a:cubicBezTo>
                  <a:pt x="529" y="923"/>
                  <a:pt x="832" y="931"/>
                  <a:pt x="907" y="923"/>
                </a:cubicBezTo>
                <a:cubicBezTo>
                  <a:pt x="982" y="915"/>
                  <a:pt x="899" y="945"/>
                  <a:pt x="861" y="877"/>
                </a:cubicBezTo>
                <a:cubicBezTo>
                  <a:pt x="823" y="809"/>
                  <a:pt x="703" y="620"/>
                  <a:pt x="680" y="514"/>
                </a:cubicBezTo>
                <a:cubicBezTo>
                  <a:pt x="657" y="408"/>
                  <a:pt x="710" y="317"/>
                  <a:pt x="725" y="242"/>
                </a:cubicBezTo>
                <a:cubicBezTo>
                  <a:pt x="740" y="167"/>
                  <a:pt x="771" y="91"/>
                  <a:pt x="771" y="61"/>
                </a:cubicBezTo>
                <a:cubicBezTo>
                  <a:pt x="771" y="31"/>
                  <a:pt x="755" y="54"/>
                  <a:pt x="725" y="61"/>
                </a:cubicBezTo>
                <a:cubicBezTo>
                  <a:pt x="695" y="68"/>
                  <a:pt x="649" y="99"/>
                  <a:pt x="589" y="106"/>
                </a:cubicBezTo>
                <a:cubicBezTo>
                  <a:pt x="529" y="113"/>
                  <a:pt x="437" y="121"/>
                  <a:pt x="362" y="106"/>
                </a:cubicBezTo>
                <a:cubicBezTo>
                  <a:pt x="287" y="91"/>
                  <a:pt x="189" y="0"/>
                  <a:pt x="136" y="15"/>
                </a:cubicBezTo>
                <a:close/>
              </a:path>
            </a:pathLst>
          </a:custGeom>
          <a:gradFill rotWithShape="1">
            <a:gsLst>
              <a:gs pos="0">
                <a:srgbClr val="FD4425">
                  <a:alpha val="59000"/>
                </a:srgbClr>
              </a:gs>
              <a:gs pos="100000">
                <a:srgbClr val="FD715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Freeform 14"/>
          <p:cNvSpPr>
            <a:spLocks/>
          </p:cNvSpPr>
          <p:nvPr/>
        </p:nvSpPr>
        <p:spPr bwMode="auto">
          <a:xfrm>
            <a:off x="6866566" y="782150"/>
            <a:ext cx="3024187" cy="2051050"/>
          </a:xfrm>
          <a:custGeom>
            <a:avLst/>
            <a:gdLst>
              <a:gd name="T0" fmla="*/ 192087 w 1905"/>
              <a:gd name="T1" fmla="*/ 168275 h 1292"/>
              <a:gd name="T2" fmla="*/ 479425 w 1905"/>
              <a:gd name="T3" fmla="*/ 95250 h 1292"/>
              <a:gd name="T4" fmla="*/ 768350 w 1905"/>
              <a:gd name="T5" fmla="*/ 23813 h 1292"/>
              <a:gd name="T6" fmla="*/ 839787 w 1905"/>
              <a:gd name="T7" fmla="*/ 23813 h 1292"/>
              <a:gd name="T8" fmla="*/ 911225 w 1905"/>
              <a:gd name="T9" fmla="*/ 23813 h 1292"/>
              <a:gd name="T10" fmla="*/ 1055687 w 1905"/>
              <a:gd name="T11" fmla="*/ 168275 h 1292"/>
              <a:gd name="T12" fmla="*/ 1200150 w 1905"/>
              <a:gd name="T13" fmla="*/ 239713 h 1292"/>
              <a:gd name="T14" fmla="*/ 1416050 w 1905"/>
              <a:gd name="T15" fmla="*/ 312738 h 1292"/>
              <a:gd name="T16" fmla="*/ 1631950 w 1905"/>
              <a:gd name="T17" fmla="*/ 384175 h 1292"/>
              <a:gd name="T18" fmla="*/ 1847850 w 1905"/>
              <a:gd name="T19" fmla="*/ 744538 h 1292"/>
              <a:gd name="T20" fmla="*/ 2063750 w 1905"/>
              <a:gd name="T21" fmla="*/ 1176338 h 1292"/>
              <a:gd name="T22" fmla="*/ 2279650 w 1905"/>
              <a:gd name="T23" fmla="*/ 1392238 h 1292"/>
              <a:gd name="T24" fmla="*/ 2784475 w 1905"/>
              <a:gd name="T25" fmla="*/ 1608138 h 1292"/>
              <a:gd name="T26" fmla="*/ 2855912 w 1905"/>
              <a:gd name="T27" fmla="*/ 1679575 h 1292"/>
              <a:gd name="T28" fmla="*/ 3000375 w 1905"/>
              <a:gd name="T29" fmla="*/ 1895475 h 1292"/>
              <a:gd name="T30" fmla="*/ 3000375 w 1905"/>
              <a:gd name="T31" fmla="*/ 1968500 h 1292"/>
              <a:gd name="T32" fmla="*/ 2927350 w 1905"/>
              <a:gd name="T33" fmla="*/ 2039938 h 1292"/>
              <a:gd name="T34" fmla="*/ 2784475 w 1905"/>
              <a:gd name="T35" fmla="*/ 2039938 h 1292"/>
              <a:gd name="T36" fmla="*/ 2640012 w 1905"/>
              <a:gd name="T37" fmla="*/ 1968500 h 1292"/>
              <a:gd name="T38" fmla="*/ 2063750 w 1905"/>
              <a:gd name="T39" fmla="*/ 1752600 h 1292"/>
              <a:gd name="T40" fmla="*/ 1631950 w 1905"/>
              <a:gd name="T41" fmla="*/ 1608138 h 1292"/>
              <a:gd name="T42" fmla="*/ 1416050 w 1905"/>
              <a:gd name="T43" fmla="*/ 1536700 h 1292"/>
              <a:gd name="T44" fmla="*/ 1127125 w 1905"/>
              <a:gd name="T45" fmla="*/ 1463675 h 1292"/>
              <a:gd name="T46" fmla="*/ 407987 w 1905"/>
              <a:gd name="T47" fmla="*/ 1536700 h 1292"/>
              <a:gd name="T48" fmla="*/ 47625 w 1905"/>
              <a:gd name="T49" fmla="*/ 887413 h 1292"/>
              <a:gd name="T50" fmla="*/ 119062 w 1905"/>
              <a:gd name="T51" fmla="*/ 528638 h 1292"/>
              <a:gd name="T52" fmla="*/ 192087 w 1905"/>
              <a:gd name="T53" fmla="*/ 168275 h 129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05" h="1292">
                <a:moveTo>
                  <a:pt x="121" y="106"/>
                </a:moveTo>
                <a:cubicBezTo>
                  <a:pt x="159" y="60"/>
                  <a:pt x="242" y="75"/>
                  <a:pt x="302" y="60"/>
                </a:cubicBezTo>
                <a:cubicBezTo>
                  <a:pt x="362" y="45"/>
                  <a:pt x="446" y="22"/>
                  <a:pt x="484" y="15"/>
                </a:cubicBezTo>
                <a:cubicBezTo>
                  <a:pt x="522" y="8"/>
                  <a:pt x="514" y="15"/>
                  <a:pt x="529" y="15"/>
                </a:cubicBezTo>
                <a:cubicBezTo>
                  <a:pt x="544" y="15"/>
                  <a:pt x="551" y="0"/>
                  <a:pt x="574" y="15"/>
                </a:cubicBezTo>
                <a:cubicBezTo>
                  <a:pt x="597" y="30"/>
                  <a:pt x="635" y="83"/>
                  <a:pt x="665" y="106"/>
                </a:cubicBezTo>
                <a:cubicBezTo>
                  <a:pt x="695" y="129"/>
                  <a:pt x="718" y="136"/>
                  <a:pt x="756" y="151"/>
                </a:cubicBezTo>
                <a:cubicBezTo>
                  <a:pt x="794" y="166"/>
                  <a:pt x="847" y="182"/>
                  <a:pt x="892" y="197"/>
                </a:cubicBezTo>
                <a:cubicBezTo>
                  <a:pt x="937" y="212"/>
                  <a:pt x="983" y="197"/>
                  <a:pt x="1028" y="242"/>
                </a:cubicBezTo>
                <a:cubicBezTo>
                  <a:pt x="1073" y="287"/>
                  <a:pt x="1119" y="386"/>
                  <a:pt x="1164" y="469"/>
                </a:cubicBezTo>
                <a:cubicBezTo>
                  <a:pt x="1209" y="552"/>
                  <a:pt x="1255" y="673"/>
                  <a:pt x="1300" y="741"/>
                </a:cubicBezTo>
                <a:cubicBezTo>
                  <a:pt x="1345" y="809"/>
                  <a:pt x="1360" y="832"/>
                  <a:pt x="1436" y="877"/>
                </a:cubicBezTo>
                <a:cubicBezTo>
                  <a:pt x="1512" y="922"/>
                  <a:pt x="1694" y="983"/>
                  <a:pt x="1754" y="1013"/>
                </a:cubicBezTo>
                <a:cubicBezTo>
                  <a:pt x="1814" y="1043"/>
                  <a:pt x="1776" y="1028"/>
                  <a:pt x="1799" y="1058"/>
                </a:cubicBezTo>
                <a:cubicBezTo>
                  <a:pt x="1822" y="1088"/>
                  <a:pt x="1875" y="1164"/>
                  <a:pt x="1890" y="1194"/>
                </a:cubicBezTo>
                <a:cubicBezTo>
                  <a:pt x="1905" y="1224"/>
                  <a:pt x="1898" y="1225"/>
                  <a:pt x="1890" y="1240"/>
                </a:cubicBezTo>
                <a:cubicBezTo>
                  <a:pt x="1882" y="1255"/>
                  <a:pt x="1867" y="1278"/>
                  <a:pt x="1844" y="1285"/>
                </a:cubicBezTo>
                <a:cubicBezTo>
                  <a:pt x="1821" y="1292"/>
                  <a:pt x="1784" y="1292"/>
                  <a:pt x="1754" y="1285"/>
                </a:cubicBezTo>
                <a:cubicBezTo>
                  <a:pt x="1724" y="1278"/>
                  <a:pt x="1739" y="1270"/>
                  <a:pt x="1663" y="1240"/>
                </a:cubicBezTo>
                <a:cubicBezTo>
                  <a:pt x="1587" y="1210"/>
                  <a:pt x="1406" y="1142"/>
                  <a:pt x="1300" y="1104"/>
                </a:cubicBezTo>
                <a:cubicBezTo>
                  <a:pt x="1194" y="1066"/>
                  <a:pt x="1096" y="1036"/>
                  <a:pt x="1028" y="1013"/>
                </a:cubicBezTo>
                <a:cubicBezTo>
                  <a:pt x="960" y="990"/>
                  <a:pt x="945" y="983"/>
                  <a:pt x="892" y="968"/>
                </a:cubicBezTo>
                <a:cubicBezTo>
                  <a:pt x="839" y="953"/>
                  <a:pt x="816" y="922"/>
                  <a:pt x="710" y="922"/>
                </a:cubicBezTo>
                <a:cubicBezTo>
                  <a:pt x="604" y="922"/>
                  <a:pt x="370" y="1028"/>
                  <a:pt x="257" y="968"/>
                </a:cubicBezTo>
                <a:cubicBezTo>
                  <a:pt x="144" y="908"/>
                  <a:pt x="60" y="665"/>
                  <a:pt x="30" y="559"/>
                </a:cubicBezTo>
                <a:cubicBezTo>
                  <a:pt x="0" y="453"/>
                  <a:pt x="60" y="408"/>
                  <a:pt x="75" y="333"/>
                </a:cubicBezTo>
                <a:cubicBezTo>
                  <a:pt x="90" y="258"/>
                  <a:pt x="83" y="152"/>
                  <a:pt x="121" y="106"/>
                </a:cubicBezTo>
                <a:close/>
              </a:path>
            </a:pathLst>
          </a:custGeom>
          <a:solidFill>
            <a:srgbClr val="CC3300">
              <a:alpha val="59999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ln>
                <a:solidFill>
                  <a:srgbClr val="00FFFF"/>
                </a:solidFill>
              </a:ln>
            </a:endParaRPr>
          </a:p>
        </p:txBody>
      </p:sp>
      <p:sp>
        <p:nvSpPr>
          <p:cNvPr id="11272" name="Freeform 19"/>
          <p:cNvSpPr>
            <a:spLocks/>
          </p:cNvSpPr>
          <p:nvPr/>
        </p:nvSpPr>
        <p:spPr bwMode="auto">
          <a:xfrm>
            <a:off x="2860676" y="549276"/>
            <a:ext cx="1800225" cy="1704975"/>
          </a:xfrm>
          <a:custGeom>
            <a:avLst/>
            <a:gdLst>
              <a:gd name="T0" fmla="*/ 0 w 1134"/>
              <a:gd name="T1" fmla="*/ 1452563 h 1074"/>
              <a:gd name="T2" fmla="*/ 215900 w 1134"/>
              <a:gd name="T3" fmla="*/ 1020763 h 1074"/>
              <a:gd name="T4" fmla="*/ 431800 w 1134"/>
              <a:gd name="T5" fmla="*/ 660400 h 1074"/>
              <a:gd name="T6" fmla="*/ 647700 w 1134"/>
              <a:gd name="T7" fmla="*/ 300038 h 1074"/>
              <a:gd name="T8" fmla="*/ 863600 w 1134"/>
              <a:gd name="T9" fmla="*/ 84138 h 1074"/>
              <a:gd name="T10" fmla="*/ 1223963 w 1134"/>
              <a:gd name="T11" fmla="*/ 12700 h 1074"/>
              <a:gd name="T12" fmla="*/ 1439863 w 1134"/>
              <a:gd name="T13" fmla="*/ 12700 h 1074"/>
              <a:gd name="T14" fmla="*/ 1584325 w 1134"/>
              <a:gd name="T15" fmla="*/ 84138 h 1074"/>
              <a:gd name="T16" fmla="*/ 1727200 w 1134"/>
              <a:gd name="T17" fmla="*/ 228600 h 1074"/>
              <a:gd name="T18" fmla="*/ 1727200 w 1134"/>
              <a:gd name="T19" fmla="*/ 300038 h 1074"/>
              <a:gd name="T20" fmla="*/ 1511300 w 1134"/>
              <a:gd name="T21" fmla="*/ 371475 h 1074"/>
              <a:gd name="T22" fmla="*/ 1152525 w 1134"/>
              <a:gd name="T23" fmla="*/ 588963 h 1074"/>
              <a:gd name="T24" fmla="*/ 792163 w 1134"/>
              <a:gd name="T25" fmla="*/ 876300 h 1074"/>
              <a:gd name="T26" fmla="*/ 576263 w 1134"/>
              <a:gd name="T27" fmla="*/ 1308100 h 1074"/>
              <a:gd name="T28" fmla="*/ 719138 w 1134"/>
              <a:gd name="T29" fmla="*/ 1597025 h 1074"/>
              <a:gd name="T30" fmla="*/ 936625 w 1134"/>
              <a:gd name="T31" fmla="*/ 1668463 h 1074"/>
              <a:gd name="T32" fmla="*/ 1295400 w 1134"/>
              <a:gd name="T33" fmla="*/ 1379538 h 1074"/>
              <a:gd name="T34" fmla="*/ 1584325 w 1134"/>
              <a:gd name="T35" fmla="*/ 1020763 h 1074"/>
              <a:gd name="T36" fmla="*/ 1727200 w 1134"/>
              <a:gd name="T37" fmla="*/ 731838 h 1074"/>
              <a:gd name="T38" fmla="*/ 1800225 w 1134"/>
              <a:gd name="T39" fmla="*/ 444500 h 1074"/>
              <a:gd name="T40" fmla="*/ 1727200 w 1134"/>
              <a:gd name="T41" fmla="*/ 228600 h 1074"/>
              <a:gd name="T42" fmla="*/ 1727200 w 1134"/>
              <a:gd name="T43" fmla="*/ 300038 h 107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34" h="1074">
                <a:moveTo>
                  <a:pt x="0" y="915"/>
                </a:moveTo>
                <a:cubicBezTo>
                  <a:pt x="45" y="820"/>
                  <a:pt x="91" y="726"/>
                  <a:pt x="136" y="643"/>
                </a:cubicBezTo>
                <a:cubicBezTo>
                  <a:pt x="181" y="560"/>
                  <a:pt x="227" y="492"/>
                  <a:pt x="272" y="416"/>
                </a:cubicBezTo>
                <a:cubicBezTo>
                  <a:pt x="317" y="340"/>
                  <a:pt x="363" y="249"/>
                  <a:pt x="408" y="189"/>
                </a:cubicBezTo>
                <a:cubicBezTo>
                  <a:pt x="453" y="129"/>
                  <a:pt x="484" y="83"/>
                  <a:pt x="544" y="53"/>
                </a:cubicBezTo>
                <a:cubicBezTo>
                  <a:pt x="604" y="23"/>
                  <a:pt x="711" y="16"/>
                  <a:pt x="771" y="8"/>
                </a:cubicBezTo>
                <a:cubicBezTo>
                  <a:pt x="831" y="0"/>
                  <a:pt x="869" y="1"/>
                  <a:pt x="907" y="8"/>
                </a:cubicBezTo>
                <a:cubicBezTo>
                  <a:pt x="945" y="15"/>
                  <a:pt x="968" y="30"/>
                  <a:pt x="998" y="53"/>
                </a:cubicBezTo>
                <a:cubicBezTo>
                  <a:pt x="1028" y="76"/>
                  <a:pt x="1073" y="121"/>
                  <a:pt x="1088" y="144"/>
                </a:cubicBezTo>
                <a:cubicBezTo>
                  <a:pt x="1103" y="167"/>
                  <a:pt x="1111" y="174"/>
                  <a:pt x="1088" y="189"/>
                </a:cubicBezTo>
                <a:cubicBezTo>
                  <a:pt x="1065" y="204"/>
                  <a:pt x="1012" y="204"/>
                  <a:pt x="952" y="234"/>
                </a:cubicBezTo>
                <a:cubicBezTo>
                  <a:pt x="892" y="264"/>
                  <a:pt x="801" y="318"/>
                  <a:pt x="726" y="371"/>
                </a:cubicBezTo>
                <a:cubicBezTo>
                  <a:pt x="651" y="424"/>
                  <a:pt x="559" y="477"/>
                  <a:pt x="499" y="552"/>
                </a:cubicBezTo>
                <a:cubicBezTo>
                  <a:pt x="439" y="627"/>
                  <a:pt x="371" y="748"/>
                  <a:pt x="363" y="824"/>
                </a:cubicBezTo>
                <a:cubicBezTo>
                  <a:pt x="355" y="900"/>
                  <a:pt x="415" y="968"/>
                  <a:pt x="453" y="1006"/>
                </a:cubicBezTo>
                <a:cubicBezTo>
                  <a:pt x="491" y="1044"/>
                  <a:pt x="529" y="1074"/>
                  <a:pt x="590" y="1051"/>
                </a:cubicBezTo>
                <a:cubicBezTo>
                  <a:pt x="651" y="1028"/>
                  <a:pt x="748" y="937"/>
                  <a:pt x="816" y="869"/>
                </a:cubicBezTo>
                <a:cubicBezTo>
                  <a:pt x="884" y="801"/>
                  <a:pt x="953" y="711"/>
                  <a:pt x="998" y="643"/>
                </a:cubicBezTo>
                <a:cubicBezTo>
                  <a:pt x="1043" y="575"/>
                  <a:pt x="1065" y="522"/>
                  <a:pt x="1088" y="461"/>
                </a:cubicBezTo>
                <a:cubicBezTo>
                  <a:pt x="1111" y="400"/>
                  <a:pt x="1134" y="333"/>
                  <a:pt x="1134" y="280"/>
                </a:cubicBezTo>
                <a:cubicBezTo>
                  <a:pt x="1134" y="227"/>
                  <a:pt x="1096" y="159"/>
                  <a:pt x="1088" y="144"/>
                </a:cubicBezTo>
                <a:cubicBezTo>
                  <a:pt x="1080" y="129"/>
                  <a:pt x="1084" y="159"/>
                  <a:pt x="1088" y="189"/>
                </a:cubicBezTo>
              </a:path>
            </a:pathLst>
          </a:cu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3" name="Freeform 22"/>
          <p:cNvSpPr>
            <a:spLocks/>
          </p:cNvSpPr>
          <p:nvPr/>
        </p:nvSpPr>
        <p:spPr bwMode="auto">
          <a:xfrm>
            <a:off x="2857500" y="1981200"/>
            <a:ext cx="19050" cy="12700"/>
          </a:xfrm>
          <a:custGeom>
            <a:avLst/>
            <a:gdLst>
              <a:gd name="T0" fmla="*/ 0 w 12"/>
              <a:gd name="T1" fmla="*/ 0 h 8"/>
              <a:gd name="T2" fmla="*/ 19050 w 12"/>
              <a:gd name="T3" fmla="*/ 12700 h 8"/>
              <a:gd name="T4" fmla="*/ 0 w 12"/>
              <a:gd name="T5" fmla="*/ 0 h 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" h="8">
                <a:moveTo>
                  <a:pt x="0" y="0"/>
                </a:moveTo>
                <a:cubicBezTo>
                  <a:pt x="4" y="3"/>
                  <a:pt x="12" y="8"/>
                  <a:pt x="12" y="8"/>
                </a:cubicBezTo>
                <a:cubicBezTo>
                  <a:pt x="12" y="8"/>
                  <a:pt x="4" y="3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4" name="Freeform 23"/>
          <p:cNvSpPr>
            <a:spLocks/>
          </p:cNvSpPr>
          <p:nvPr/>
        </p:nvSpPr>
        <p:spPr bwMode="auto">
          <a:xfrm>
            <a:off x="2870200" y="1968501"/>
            <a:ext cx="584200" cy="41275"/>
          </a:xfrm>
          <a:custGeom>
            <a:avLst/>
            <a:gdLst>
              <a:gd name="T0" fmla="*/ 0 w 368"/>
              <a:gd name="T1" fmla="*/ 19050 h 26"/>
              <a:gd name="T2" fmla="*/ 196850 w 368"/>
              <a:gd name="T3" fmla="*/ 38100 h 26"/>
              <a:gd name="T4" fmla="*/ 527050 w 368"/>
              <a:gd name="T5" fmla="*/ 31750 h 26"/>
              <a:gd name="T6" fmla="*/ 584200 w 368"/>
              <a:gd name="T7" fmla="*/ 0 h 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68" h="26">
                <a:moveTo>
                  <a:pt x="0" y="12"/>
                </a:moveTo>
                <a:cubicBezTo>
                  <a:pt x="41" y="19"/>
                  <a:pt x="84" y="11"/>
                  <a:pt x="124" y="24"/>
                </a:cubicBezTo>
                <a:cubicBezTo>
                  <a:pt x="193" y="23"/>
                  <a:pt x="263" y="26"/>
                  <a:pt x="332" y="20"/>
                </a:cubicBezTo>
                <a:cubicBezTo>
                  <a:pt x="346" y="19"/>
                  <a:pt x="368" y="0"/>
                  <a:pt x="368" y="0"/>
                </a:cubicBezTo>
              </a:path>
            </a:pathLst>
          </a:custGeom>
          <a:noFill/>
          <a:ln w="28575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9" name="Freeform 31"/>
          <p:cNvSpPr>
            <a:spLocks/>
          </p:cNvSpPr>
          <p:nvPr/>
        </p:nvSpPr>
        <p:spPr bwMode="auto">
          <a:xfrm>
            <a:off x="4398964" y="463550"/>
            <a:ext cx="1641475" cy="1081088"/>
          </a:xfrm>
          <a:custGeom>
            <a:avLst/>
            <a:gdLst>
              <a:gd name="T0" fmla="*/ 257175 w 1034"/>
              <a:gd name="T1" fmla="*/ 12700 h 681"/>
              <a:gd name="T2" fmla="*/ 328613 w 1034"/>
              <a:gd name="T3" fmla="*/ 12700 h 681"/>
              <a:gd name="T4" fmla="*/ 688975 w 1034"/>
              <a:gd name="T5" fmla="*/ 85725 h 681"/>
              <a:gd name="T6" fmla="*/ 1049338 w 1034"/>
              <a:gd name="T7" fmla="*/ 228600 h 681"/>
              <a:gd name="T8" fmla="*/ 1481138 w 1034"/>
              <a:gd name="T9" fmla="*/ 373063 h 681"/>
              <a:gd name="T10" fmla="*/ 1625600 w 1034"/>
              <a:gd name="T11" fmla="*/ 444500 h 681"/>
              <a:gd name="T12" fmla="*/ 1576388 w 1034"/>
              <a:gd name="T13" fmla="*/ 444500 h 681"/>
              <a:gd name="T14" fmla="*/ 1404938 w 1034"/>
              <a:gd name="T15" fmla="*/ 996950 h 681"/>
              <a:gd name="T16" fmla="*/ 1409700 w 1034"/>
              <a:gd name="T17" fmla="*/ 949325 h 681"/>
              <a:gd name="T18" fmla="*/ 1335088 w 1034"/>
              <a:gd name="T19" fmla="*/ 1009650 h 681"/>
              <a:gd name="T20" fmla="*/ 184150 w 1034"/>
              <a:gd name="T21" fmla="*/ 804863 h 681"/>
              <a:gd name="T22" fmla="*/ 230188 w 1034"/>
              <a:gd name="T23" fmla="*/ 800100 h 681"/>
              <a:gd name="T24" fmla="*/ 257175 w 1034"/>
              <a:gd name="T25" fmla="*/ 804863 h 681"/>
              <a:gd name="T26" fmla="*/ 184150 w 1034"/>
              <a:gd name="T27" fmla="*/ 804863 h 68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34" h="681">
                <a:moveTo>
                  <a:pt x="162" y="8"/>
                </a:moveTo>
                <a:cubicBezTo>
                  <a:pt x="162" y="4"/>
                  <a:pt x="162" y="0"/>
                  <a:pt x="207" y="8"/>
                </a:cubicBezTo>
                <a:cubicBezTo>
                  <a:pt x="252" y="16"/>
                  <a:pt x="358" y="31"/>
                  <a:pt x="434" y="54"/>
                </a:cubicBezTo>
                <a:cubicBezTo>
                  <a:pt x="510" y="77"/>
                  <a:pt x="578" y="114"/>
                  <a:pt x="661" y="144"/>
                </a:cubicBezTo>
                <a:cubicBezTo>
                  <a:pt x="744" y="174"/>
                  <a:pt x="873" y="212"/>
                  <a:pt x="933" y="235"/>
                </a:cubicBezTo>
                <a:cubicBezTo>
                  <a:pt x="993" y="258"/>
                  <a:pt x="1014" y="273"/>
                  <a:pt x="1024" y="280"/>
                </a:cubicBezTo>
                <a:cubicBezTo>
                  <a:pt x="1034" y="287"/>
                  <a:pt x="1016" y="222"/>
                  <a:pt x="993" y="280"/>
                </a:cubicBezTo>
                <a:cubicBezTo>
                  <a:pt x="970" y="338"/>
                  <a:pt x="902" y="575"/>
                  <a:pt x="885" y="628"/>
                </a:cubicBezTo>
                <a:cubicBezTo>
                  <a:pt x="868" y="681"/>
                  <a:pt x="895" y="597"/>
                  <a:pt x="888" y="598"/>
                </a:cubicBezTo>
                <a:cubicBezTo>
                  <a:pt x="881" y="599"/>
                  <a:pt x="970" y="651"/>
                  <a:pt x="841" y="636"/>
                </a:cubicBezTo>
                <a:cubicBezTo>
                  <a:pt x="712" y="621"/>
                  <a:pt x="232" y="529"/>
                  <a:pt x="116" y="507"/>
                </a:cubicBezTo>
                <a:cubicBezTo>
                  <a:pt x="0" y="485"/>
                  <a:pt x="137" y="504"/>
                  <a:pt x="145" y="504"/>
                </a:cubicBezTo>
                <a:cubicBezTo>
                  <a:pt x="153" y="504"/>
                  <a:pt x="167" y="507"/>
                  <a:pt x="162" y="507"/>
                </a:cubicBezTo>
                <a:cubicBezTo>
                  <a:pt x="157" y="507"/>
                  <a:pt x="116" y="507"/>
                  <a:pt x="116" y="507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1" name="Freeform 33"/>
          <p:cNvSpPr>
            <a:spLocks/>
          </p:cNvSpPr>
          <p:nvPr/>
        </p:nvSpPr>
        <p:spPr bwMode="auto">
          <a:xfrm>
            <a:off x="3395663" y="1268413"/>
            <a:ext cx="2640012" cy="1236662"/>
          </a:xfrm>
          <a:custGeom>
            <a:avLst/>
            <a:gdLst>
              <a:gd name="T0" fmla="*/ 2413000 w 1663"/>
              <a:gd name="T1" fmla="*/ 215900 h 779"/>
              <a:gd name="T2" fmla="*/ 2413000 w 1663"/>
              <a:gd name="T3" fmla="*/ 504825 h 779"/>
              <a:gd name="T4" fmla="*/ 2452687 w 1663"/>
              <a:gd name="T5" fmla="*/ 712787 h 779"/>
              <a:gd name="T6" fmla="*/ 2573337 w 1663"/>
              <a:gd name="T7" fmla="*/ 1100137 h 779"/>
              <a:gd name="T8" fmla="*/ 2052637 w 1663"/>
              <a:gd name="T9" fmla="*/ 1152525 h 779"/>
              <a:gd name="T10" fmla="*/ 1763712 w 1663"/>
              <a:gd name="T11" fmla="*/ 1152525 h 779"/>
              <a:gd name="T12" fmla="*/ 1404937 w 1663"/>
              <a:gd name="T13" fmla="*/ 1223962 h 779"/>
              <a:gd name="T14" fmla="*/ 900112 w 1663"/>
              <a:gd name="T15" fmla="*/ 1223962 h 779"/>
              <a:gd name="T16" fmla="*/ 323850 w 1663"/>
              <a:gd name="T17" fmla="*/ 1223962 h 779"/>
              <a:gd name="T18" fmla="*/ 36512 w 1663"/>
              <a:gd name="T19" fmla="*/ 1223962 h 779"/>
              <a:gd name="T20" fmla="*/ 107950 w 1663"/>
              <a:gd name="T21" fmla="*/ 1152525 h 779"/>
              <a:gd name="T22" fmla="*/ 612775 w 1663"/>
              <a:gd name="T23" fmla="*/ 792162 h 779"/>
              <a:gd name="T24" fmla="*/ 971550 w 1663"/>
              <a:gd name="T25" fmla="*/ 431800 h 779"/>
              <a:gd name="T26" fmla="*/ 1260475 w 1663"/>
              <a:gd name="T27" fmla="*/ 0 h 7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63" h="779">
                <a:moveTo>
                  <a:pt x="1520" y="136"/>
                </a:moveTo>
                <a:cubicBezTo>
                  <a:pt x="1516" y="200"/>
                  <a:pt x="1516" y="266"/>
                  <a:pt x="1520" y="318"/>
                </a:cubicBezTo>
                <a:cubicBezTo>
                  <a:pt x="1524" y="370"/>
                  <a:pt x="1528" y="387"/>
                  <a:pt x="1545" y="449"/>
                </a:cubicBezTo>
                <a:cubicBezTo>
                  <a:pt x="1562" y="511"/>
                  <a:pt x="1663" y="647"/>
                  <a:pt x="1621" y="693"/>
                </a:cubicBezTo>
                <a:cubicBezTo>
                  <a:pt x="1579" y="739"/>
                  <a:pt x="1378" y="721"/>
                  <a:pt x="1293" y="726"/>
                </a:cubicBezTo>
                <a:cubicBezTo>
                  <a:pt x="1208" y="731"/>
                  <a:pt x="1179" y="719"/>
                  <a:pt x="1111" y="726"/>
                </a:cubicBezTo>
                <a:cubicBezTo>
                  <a:pt x="1043" y="733"/>
                  <a:pt x="976" y="763"/>
                  <a:pt x="885" y="771"/>
                </a:cubicBezTo>
                <a:cubicBezTo>
                  <a:pt x="794" y="779"/>
                  <a:pt x="680" y="771"/>
                  <a:pt x="567" y="771"/>
                </a:cubicBezTo>
                <a:cubicBezTo>
                  <a:pt x="454" y="771"/>
                  <a:pt x="295" y="771"/>
                  <a:pt x="204" y="771"/>
                </a:cubicBezTo>
                <a:cubicBezTo>
                  <a:pt x="113" y="771"/>
                  <a:pt x="46" y="778"/>
                  <a:pt x="23" y="771"/>
                </a:cubicBezTo>
                <a:cubicBezTo>
                  <a:pt x="0" y="764"/>
                  <a:pt x="8" y="771"/>
                  <a:pt x="68" y="726"/>
                </a:cubicBezTo>
                <a:cubicBezTo>
                  <a:pt x="128" y="681"/>
                  <a:pt x="295" y="575"/>
                  <a:pt x="386" y="499"/>
                </a:cubicBezTo>
                <a:cubicBezTo>
                  <a:pt x="477" y="423"/>
                  <a:pt x="544" y="355"/>
                  <a:pt x="612" y="272"/>
                </a:cubicBezTo>
                <a:cubicBezTo>
                  <a:pt x="680" y="189"/>
                  <a:pt x="764" y="45"/>
                  <a:pt x="794" y="0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2" name="Freeform 34"/>
          <p:cNvSpPr>
            <a:spLocks/>
          </p:cNvSpPr>
          <p:nvPr/>
        </p:nvSpPr>
        <p:spPr bwMode="auto">
          <a:xfrm>
            <a:off x="4079876" y="1978025"/>
            <a:ext cx="1800225" cy="82550"/>
          </a:xfrm>
          <a:custGeom>
            <a:avLst/>
            <a:gdLst>
              <a:gd name="T0" fmla="*/ 0 w 1134"/>
              <a:gd name="T1" fmla="*/ 11113 h 52"/>
              <a:gd name="T2" fmla="*/ 503238 w 1134"/>
              <a:gd name="T3" fmla="*/ 11113 h 52"/>
              <a:gd name="T4" fmla="*/ 1223963 w 1134"/>
              <a:gd name="T5" fmla="*/ 82550 h 52"/>
              <a:gd name="T6" fmla="*/ 1800225 w 1134"/>
              <a:gd name="T7" fmla="*/ 11113 h 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34" h="52">
                <a:moveTo>
                  <a:pt x="0" y="7"/>
                </a:moveTo>
                <a:cubicBezTo>
                  <a:pt x="94" y="3"/>
                  <a:pt x="189" y="0"/>
                  <a:pt x="317" y="7"/>
                </a:cubicBezTo>
                <a:cubicBezTo>
                  <a:pt x="445" y="14"/>
                  <a:pt x="635" y="52"/>
                  <a:pt x="771" y="52"/>
                </a:cubicBezTo>
                <a:cubicBezTo>
                  <a:pt x="907" y="52"/>
                  <a:pt x="1020" y="29"/>
                  <a:pt x="1134" y="7"/>
                </a:cubicBezTo>
              </a:path>
            </a:pathLst>
          </a:custGeom>
          <a:noFill/>
          <a:ln w="28575" cmpd="sng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6" name="Line 38"/>
          <p:cNvSpPr>
            <a:spLocks noChangeShapeType="1"/>
          </p:cNvSpPr>
          <p:nvPr/>
        </p:nvSpPr>
        <p:spPr bwMode="auto">
          <a:xfrm flipV="1">
            <a:off x="3071814" y="1268414"/>
            <a:ext cx="720725" cy="2873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7" name="Line 40"/>
          <p:cNvSpPr>
            <a:spLocks noChangeShapeType="1"/>
          </p:cNvSpPr>
          <p:nvPr/>
        </p:nvSpPr>
        <p:spPr bwMode="auto">
          <a:xfrm flipV="1">
            <a:off x="2927351" y="1628775"/>
            <a:ext cx="576263" cy="2159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8" name="Line 42"/>
          <p:cNvSpPr>
            <a:spLocks noChangeShapeType="1"/>
          </p:cNvSpPr>
          <p:nvPr/>
        </p:nvSpPr>
        <p:spPr bwMode="auto">
          <a:xfrm flipV="1">
            <a:off x="3143251" y="1916114"/>
            <a:ext cx="288925" cy="730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2" name="Line 46"/>
          <p:cNvSpPr>
            <a:spLocks noChangeShapeType="1"/>
          </p:cNvSpPr>
          <p:nvPr/>
        </p:nvSpPr>
        <p:spPr bwMode="auto">
          <a:xfrm>
            <a:off x="4008438" y="1125539"/>
            <a:ext cx="431800" cy="5032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3" name="Line 47"/>
          <p:cNvSpPr>
            <a:spLocks noChangeShapeType="1"/>
          </p:cNvSpPr>
          <p:nvPr/>
        </p:nvSpPr>
        <p:spPr bwMode="auto">
          <a:xfrm>
            <a:off x="3863975" y="1196975"/>
            <a:ext cx="431800" cy="5032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4" name="Line 48"/>
          <p:cNvSpPr>
            <a:spLocks noChangeShapeType="1"/>
          </p:cNvSpPr>
          <p:nvPr/>
        </p:nvSpPr>
        <p:spPr bwMode="auto">
          <a:xfrm>
            <a:off x="3719513" y="1341439"/>
            <a:ext cx="431800" cy="5032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Line 49"/>
          <p:cNvSpPr>
            <a:spLocks noChangeShapeType="1"/>
          </p:cNvSpPr>
          <p:nvPr/>
        </p:nvSpPr>
        <p:spPr bwMode="auto">
          <a:xfrm>
            <a:off x="3575050" y="1484314"/>
            <a:ext cx="433388" cy="5048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Line 50"/>
          <p:cNvSpPr>
            <a:spLocks noChangeShapeType="1"/>
          </p:cNvSpPr>
          <p:nvPr/>
        </p:nvSpPr>
        <p:spPr bwMode="auto">
          <a:xfrm>
            <a:off x="3503613" y="1700214"/>
            <a:ext cx="360362" cy="43338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7" name="Line 51"/>
          <p:cNvSpPr>
            <a:spLocks noChangeShapeType="1"/>
          </p:cNvSpPr>
          <p:nvPr/>
        </p:nvSpPr>
        <p:spPr bwMode="auto">
          <a:xfrm>
            <a:off x="3432175" y="1916114"/>
            <a:ext cx="215900" cy="2889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05" name="Line 79"/>
          <p:cNvSpPr>
            <a:spLocks noChangeShapeType="1"/>
          </p:cNvSpPr>
          <p:nvPr/>
        </p:nvSpPr>
        <p:spPr bwMode="auto">
          <a:xfrm flipV="1">
            <a:off x="4583113" y="549275"/>
            <a:ext cx="360362" cy="215900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06" name="Line 81"/>
          <p:cNvSpPr>
            <a:spLocks noChangeShapeType="1"/>
          </p:cNvSpPr>
          <p:nvPr/>
        </p:nvSpPr>
        <p:spPr bwMode="auto">
          <a:xfrm flipV="1">
            <a:off x="4656138" y="620713"/>
            <a:ext cx="576262" cy="360362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07" name="Line 82"/>
          <p:cNvSpPr>
            <a:spLocks noChangeShapeType="1"/>
          </p:cNvSpPr>
          <p:nvPr/>
        </p:nvSpPr>
        <p:spPr bwMode="auto">
          <a:xfrm flipV="1">
            <a:off x="4656138" y="692151"/>
            <a:ext cx="863600" cy="576263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08" name="Line 83"/>
          <p:cNvSpPr>
            <a:spLocks noChangeShapeType="1"/>
          </p:cNvSpPr>
          <p:nvPr/>
        </p:nvSpPr>
        <p:spPr bwMode="auto">
          <a:xfrm flipV="1">
            <a:off x="4943476" y="836614"/>
            <a:ext cx="792163" cy="504825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0" name="Line 85"/>
          <p:cNvSpPr>
            <a:spLocks noChangeShapeType="1"/>
          </p:cNvSpPr>
          <p:nvPr/>
        </p:nvSpPr>
        <p:spPr bwMode="auto">
          <a:xfrm flipV="1">
            <a:off x="5591175" y="1341439"/>
            <a:ext cx="217488" cy="142875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1" name="Line 86"/>
          <p:cNvSpPr>
            <a:spLocks noChangeShapeType="1"/>
          </p:cNvSpPr>
          <p:nvPr/>
        </p:nvSpPr>
        <p:spPr bwMode="auto">
          <a:xfrm>
            <a:off x="4367213" y="1700214"/>
            <a:ext cx="144462" cy="288925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2" name="Line 87"/>
          <p:cNvSpPr>
            <a:spLocks noChangeShapeType="1"/>
          </p:cNvSpPr>
          <p:nvPr/>
        </p:nvSpPr>
        <p:spPr bwMode="auto">
          <a:xfrm>
            <a:off x="4511675" y="1484314"/>
            <a:ext cx="215900" cy="504825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3" name="Line 88"/>
          <p:cNvSpPr>
            <a:spLocks noChangeShapeType="1"/>
          </p:cNvSpPr>
          <p:nvPr/>
        </p:nvSpPr>
        <p:spPr bwMode="auto">
          <a:xfrm>
            <a:off x="4656139" y="1268413"/>
            <a:ext cx="287337" cy="792162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4" name="Line 89"/>
          <p:cNvSpPr>
            <a:spLocks noChangeShapeType="1"/>
          </p:cNvSpPr>
          <p:nvPr/>
        </p:nvSpPr>
        <p:spPr bwMode="auto">
          <a:xfrm>
            <a:off x="4943475" y="1341439"/>
            <a:ext cx="215900" cy="719137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5" name="Line 90"/>
          <p:cNvSpPr>
            <a:spLocks noChangeShapeType="1"/>
          </p:cNvSpPr>
          <p:nvPr/>
        </p:nvSpPr>
        <p:spPr bwMode="auto">
          <a:xfrm>
            <a:off x="5159375" y="1412875"/>
            <a:ext cx="215900" cy="647700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6" name="Line 91"/>
          <p:cNvSpPr>
            <a:spLocks noChangeShapeType="1"/>
          </p:cNvSpPr>
          <p:nvPr/>
        </p:nvSpPr>
        <p:spPr bwMode="auto">
          <a:xfrm>
            <a:off x="5375275" y="1412875"/>
            <a:ext cx="215900" cy="647700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7" name="Line 92"/>
          <p:cNvSpPr>
            <a:spLocks noChangeShapeType="1"/>
          </p:cNvSpPr>
          <p:nvPr/>
        </p:nvSpPr>
        <p:spPr bwMode="auto">
          <a:xfrm>
            <a:off x="5591176" y="1484314"/>
            <a:ext cx="144463" cy="504825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8" name="Line 93"/>
          <p:cNvSpPr>
            <a:spLocks noChangeShapeType="1"/>
          </p:cNvSpPr>
          <p:nvPr/>
        </p:nvSpPr>
        <p:spPr bwMode="auto">
          <a:xfrm flipV="1">
            <a:off x="3863976" y="2060576"/>
            <a:ext cx="2016125" cy="73025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19" name="Line 94"/>
          <p:cNvSpPr>
            <a:spLocks noChangeShapeType="1"/>
          </p:cNvSpPr>
          <p:nvPr/>
        </p:nvSpPr>
        <p:spPr bwMode="auto">
          <a:xfrm flipV="1">
            <a:off x="3648076" y="2205039"/>
            <a:ext cx="2303463" cy="71437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0" name="Line 95"/>
          <p:cNvSpPr>
            <a:spLocks noChangeShapeType="1"/>
          </p:cNvSpPr>
          <p:nvPr/>
        </p:nvSpPr>
        <p:spPr bwMode="auto">
          <a:xfrm flipV="1">
            <a:off x="3575050" y="2349500"/>
            <a:ext cx="2376488" cy="71438"/>
          </a:xfrm>
          <a:prstGeom prst="line">
            <a:avLst/>
          </a:prstGeom>
          <a:noFill/>
          <a:ln w="1270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4" name="Freeform 100"/>
          <p:cNvSpPr>
            <a:spLocks/>
          </p:cNvSpPr>
          <p:nvPr/>
        </p:nvSpPr>
        <p:spPr bwMode="auto">
          <a:xfrm>
            <a:off x="5794376" y="1341439"/>
            <a:ext cx="1477963" cy="1062037"/>
          </a:xfrm>
          <a:custGeom>
            <a:avLst/>
            <a:gdLst>
              <a:gd name="T0" fmla="*/ 14288 w 931"/>
              <a:gd name="T1" fmla="*/ 0 h 669"/>
              <a:gd name="T2" fmla="*/ 14288 w 931"/>
              <a:gd name="T3" fmla="*/ 215900 h 669"/>
              <a:gd name="T4" fmla="*/ 41275 w 931"/>
              <a:gd name="T5" fmla="*/ 569912 h 669"/>
              <a:gd name="T6" fmla="*/ 263525 w 931"/>
              <a:gd name="T7" fmla="*/ 989012 h 669"/>
              <a:gd name="T8" fmla="*/ 733425 w 931"/>
              <a:gd name="T9" fmla="*/ 1008062 h 669"/>
              <a:gd name="T10" fmla="*/ 1165225 w 931"/>
              <a:gd name="T11" fmla="*/ 1008062 h 669"/>
              <a:gd name="T12" fmla="*/ 1454150 w 931"/>
              <a:gd name="T13" fmla="*/ 1008062 h 669"/>
              <a:gd name="T14" fmla="*/ 1304925 w 931"/>
              <a:gd name="T15" fmla="*/ 881062 h 669"/>
              <a:gd name="T16" fmla="*/ 1093788 w 931"/>
              <a:gd name="T17" fmla="*/ 431800 h 669"/>
              <a:gd name="T18" fmla="*/ 1093788 w 931"/>
              <a:gd name="T19" fmla="*/ 215900 h 66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31" h="669">
                <a:moveTo>
                  <a:pt x="9" y="0"/>
                </a:moveTo>
                <a:cubicBezTo>
                  <a:pt x="9" y="38"/>
                  <a:pt x="6" y="76"/>
                  <a:pt x="9" y="136"/>
                </a:cubicBezTo>
                <a:cubicBezTo>
                  <a:pt x="12" y="196"/>
                  <a:pt x="0" y="278"/>
                  <a:pt x="26" y="359"/>
                </a:cubicBezTo>
                <a:cubicBezTo>
                  <a:pt x="52" y="440"/>
                  <a:pt x="93" y="577"/>
                  <a:pt x="166" y="623"/>
                </a:cubicBezTo>
                <a:cubicBezTo>
                  <a:pt x="239" y="669"/>
                  <a:pt x="367" y="633"/>
                  <a:pt x="462" y="635"/>
                </a:cubicBezTo>
                <a:cubicBezTo>
                  <a:pt x="557" y="637"/>
                  <a:pt x="658" y="635"/>
                  <a:pt x="734" y="635"/>
                </a:cubicBezTo>
                <a:cubicBezTo>
                  <a:pt x="810" y="635"/>
                  <a:pt x="901" y="648"/>
                  <a:pt x="916" y="635"/>
                </a:cubicBezTo>
                <a:cubicBezTo>
                  <a:pt x="931" y="622"/>
                  <a:pt x="860" y="615"/>
                  <a:pt x="822" y="555"/>
                </a:cubicBezTo>
                <a:cubicBezTo>
                  <a:pt x="784" y="495"/>
                  <a:pt x="711" y="342"/>
                  <a:pt x="689" y="272"/>
                </a:cubicBezTo>
                <a:cubicBezTo>
                  <a:pt x="667" y="202"/>
                  <a:pt x="689" y="159"/>
                  <a:pt x="689" y="136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6" name="Freeform 102"/>
          <p:cNvSpPr>
            <a:spLocks/>
          </p:cNvSpPr>
          <p:nvPr/>
        </p:nvSpPr>
        <p:spPr bwMode="auto">
          <a:xfrm>
            <a:off x="7032626" y="812800"/>
            <a:ext cx="1908175" cy="1271588"/>
          </a:xfrm>
          <a:custGeom>
            <a:avLst/>
            <a:gdLst>
              <a:gd name="T0" fmla="*/ 0 w 1202"/>
              <a:gd name="T1" fmla="*/ 168275 h 801"/>
              <a:gd name="T2" fmla="*/ 576263 w 1202"/>
              <a:gd name="T3" fmla="*/ 23813 h 801"/>
              <a:gd name="T4" fmla="*/ 647700 w 1202"/>
              <a:gd name="T5" fmla="*/ 23813 h 801"/>
              <a:gd name="T6" fmla="*/ 719138 w 1202"/>
              <a:gd name="T7" fmla="*/ 23813 h 801"/>
              <a:gd name="T8" fmla="*/ 792163 w 1202"/>
              <a:gd name="T9" fmla="*/ 95250 h 801"/>
              <a:gd name="T10" fmla="*/ 935038 w 1202"/>
              <a:gd name="T11" fmla="*/ 239713 h 801"/>
              <a:gd name="T12" fmla="*/ 1295400 w 1202"/>
              <a:gd name="T13" fmla="*/ 312738 h 801"/>
              <a:gd name="T14" fmla="*/ 1511300 w 1202"/>
              <a:gd name="T15" fmla="*/ 528638 h 801"/>
              <a:gd name="T16" fmla="*/ 1800225 w 1202"/>
              <a:gd name="T17" fmla="*/ 960438 h 801"/>
              <a:gd name="T18" fmla="*/ 1871663 w 1202"/>
              <a:gd name="T19" fmla="*/ 1176338 h 801"/>
              <a:gd name="T20" fmla="*/ 1584325 w 1202"/>
              <a:gd name="T21" fmla="*/ 1247775 h 801"/>
              <a:gd name="T22" fmla="*/ 1079500 w 1202"/>
              <a:gd name="T23" fmla="*/ 1031875 h 801"/>
              <a:gd name="T24" fmla="*/ 503238 w 1202"/>
              <a:gd name="T25" fmla="*/ 600075 h 80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02" h="801">
                <a:moveTo>
                  <a:pt x="0" y="106"/>
                </a:moveTo>
                <a:cubicBezTo>
                  <a:pt x="147" y="68"/>
                  <a:pt x="295" y="30"/>
                  <a:pt x="363" y="15"/>
                </a:cubicBezTo>
                <a:cubicBezTo>
                  <a:pt x="431" y="0"/>
                  <a:pt x="393" y="15"/>
                  <a:pt x="408" y="15"/>
                </a:cubicBezTo>
                <a:cubicBezTo>
                  <a:pt x="423" y="15"/>
                  <a:pt x="438" y="8"/>
                  <a:pt x="453" y="15"/>
                </a:cubicBezTo>
                <a:cubicBezTo>
                  <a:pt x="468" y="22"/>
                  <a:pt x="476" y="37"/>
                  <a:pt x="499" y="60"/>
                </a:cubicBezTo>
                <a:cubicBezTo>
                  <a:pt x="522" y="83"/>
                  <a:pt x="536" y="128"/>
                  <a:pt x="589" y="151"/>
                </a:cubicBezTo>
                <a:cubicBezTo>
                  <a:pt x="642" y="174"/>
                  <a:pt x="756" y="167"/>
                  <a:pt x="816" y="197"/>
                </a:cubicBezTo>
                <a:cubicBezTo>
                  <a:pt x="876" y="227"/>
                  <a:pt x="899" y="265"/>
                  <a:pt x="952" y="333"/>
                </a:cubicBezTo>
                <a:cubicBezTo>
                  <a:pt x="1005" y="401"/>
                  <a:pt x="1096" y="537"/>
                  <a:pt x="1134" y="605"/>
                </a:cubicBezTo>
                <a:cubicBezTo>
                  <a:pt x="1172" y="673"/>
                  <a:pt x="1202" y="711"/>
                  <a:pt x="1179" y="741"/>
                </a:cubicBezTo>
                <a:cubicBezTo>
                  <a:pt x="1156" y="771"/>
                  <a:pt x="1081" y="801"/>
                  <a:pt x="998" y="786"/>
                </a:cubicBezTo>
                <a:cubicBezTo>
                  <a:pt x="915" y="771"/>
                  <a:pt x="794" y="718"/>
                  <a:pt x="680" y="650"/>
                </a:cubicBezTo>
                <a:cubicBezTo>
                  <a:pt x="566" y="582"/>
                  <a:pt x="377" y="423"/>
                  <a:pt x="317" y="378"/>
                </a:cubicBez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7" name="Freeform 103"/>
          <p:cNvSpPr>
            <a:spLocks/>
          </p:cNvSpPr>
          <p:nvPr/>
        </p:nvSpPr>
        <p:spPr bwMode="auto">
          <a:xfrm>
            <a:off x="6888164" y="981076"/>
            <a:ext cx="1068387" cy="576263"/>
          </a:xfrm>
          <a:custGeom>
            <a:avLst/>
            <a:gdLst>
              <a:gd name="T0" fmla="*/ 0 w 673"/>
              <a:gd name="T1" fmla="*/ 576263 h 363"/>
              <a:gd name="T2" fmla="*/ 431800 w 673"/>
              <a:gd name="T3" fmla="*/ 503238 h 363"/>
              <a:gd name="T4" fmla="*/ 647700 w 673"/>
              <a:gd name="T5" fmla="*/ 431800 h 363"/>
              <a:gd name="T6" fmla="*/ 1008062 w 673"/>
              <a:gd name="T7" fmla="*/ 71438 h 363"/>
              <a:gd name="T8" fmla="*/ 1008062 w 673"/>
              <a:gd name="T9" fmla="*/ 0 h 363"/>
              <a:gd name="T10" fmla="*/ 1008062 w 673"/>
              <a:gd name="T11" fmla="*/ 71438 h 3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73" h="363">
                <a:moveTo>
                  <a:pt x="0" y="363"/>
                </a:moveTo>
                <a:cubicBezTo>
                  <a:pt x="102" y="347"/>
                  <a:pt x="204" y="332"/>
                  <a:pt x="272" y="317"/>
                </a:cubicBezTo>
                <a:cubicBezTo>
                  <a:pt x="340" y="302"/>
                  <a:pt x="348" y="317"/>
                  <a:pt x="408" y="272"/>
                </a:cubicBezTo>
                <a:cubicBezTo>
                  <a:pt x="468" y="227"/>
                  <a:pt x="597" y="90"/>
                  <a:pt x="635" y="45"/>
                </a:cubicBezTo>
                <a:cubicBezTo>
                  <a:pt x="673" y="0"/>
                  <a:pt x="635" y="0"/>
                  <a:pt x="635" y="0"/>
                </a:cubicBezTo>
                <a:cubicBezTo>
                  <a:pt x="635" y="0"/>
                  <a:pt x="635" y="22"/>
                  <a:pt x="635" y="45"/>
                </a:cubicBez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8" name="Freeform 104"/>
          <p:cNvSpPr>
            <a:spLocks/>
          </p:cNvSpPr>
          <p:nvPr/>
        </p:nvSpPr>
        <p:spPr bwMode="auto">
          <a:xfrm>
            <a:off x="7248525" y="1916113"/>
            <a:ext cx="1189038" cy="565150"/>
          </a:xfrm>
          <a:custGeom>
            <a:avLst/>
            <a:gdLst>
              <a:gd name="T0" fmla="*/ 0 w 749"/>
              <a:gd name="T1" fmla="*/ 433388 h 356"/>
              <a:gd name="T2" fmla="*/ 287338 w 749"/>
              <a:gd name="T3" fmla="*/ 433388 h 356"/>
              <a:gd name="T4" fmla="*/ 647700 w 749"/>
              <a:gd name="T5" fmla="*/ 360363 h 356"/>
              <a:gd name="T6" fmla="*/ 792163 w 749"/>
              <a:gd name="T7" fmla="*/ 360363 h 356"/>
              <a:gd name="T8" fmla="*/ 1152525 w 749"/>
              <a:gd name="T9" fmla="*/ 504825 h 356"/>
              <a:gd name="T10" fmla="*/ 1008063 w 749"/>
              <a:gd name="T11" fmla="*/ 0 h 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49" h="356">
                <a:moveTo>
                  <a:pt x="0" y="273"/>
                </a:moveTo>
                <a:cubicBezTo>
                  <a:pt x="56" y="277"/>
                  <a:pt x="113" y="281"/>
                  <a:pt x="181" y="273"/>
                </a:cubicBezTo>
                <a:cubicBezTo>
                  <a:pt x="249" y="265"/>
                  <a:pt x="355" y="235"/>
                  <a:pt x="408" y="227"/>
                </a:cubicBezTo>
                <a:cubicBezTo>
                  <a:pt x="461" y="219"/>
                  <a:pt x="446" y="212"/>
                  <a:pt x="499" y="227"/>
                </a:cubicBezTo>
                <a:cubicBezTo>
                  <a:pt x="552" y="242"/>
                  <a:pt x="703" y="356"/>
                  <a:pt x="726" y="318"/>
                </a:cubicBezTo>
                <a:cubicBezTo>
                  <a:pt x="749" y="280"/>
                  <a:pt x="650" y="53"/>
                  <a:pt x="635" y="0"/>
                </a:cubicBez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9" name="Freeform 105"/>
          <p:cNvSpPr>
            <a:spLocks/>
          </p:cNvSpPr>
          <p:nvPr/>
        </p:nvSpPr>
        <p:spPr bwMode="auto">
          <a:xfrm>
            <a:off x="7800976" y="1052513"/>
            <a:ext cx="1103313" cy="863600"/>
          </a:xfrm>
          <a:custGeom>
            <a:avLst/>
            <a:gdLst>
              <a:gd name="T0" fmla="*/ 95250 w 695"/>
              <a:gd name="T1" fmla="*/ 0 h 544"/>
              <a:gd name="T2" fmla="*/ 23813 w 695"/>
              <a:gd name="T3" fmla="*/ 215900 h 544"/>
              <a:gd name="T4" fmla="*/ 23813 w 695"/>
              <a:gd name="T5" fmla="*/ 360363 h 544"/>
              <a:gd name="T6" fmla="*/ 166688 w 695"/>
              <a:gd name="T7" fmla="*/ 576263 h 544"/>
              <a:gd name="T8" fmla="*/ 455613 w 695"/>
              <a:gd name="T9" fmla="*/ 720725 h 544"/>
              <a:gd name="T10" fmla="*/ 600075 w 695"/>
              <a:gd name="T11" fmla="*/ 792163 h 544"/>
              <a:gd name="T12" fmla="*/ 1103313 w 695"/>
              <a:gd name="T13" fmla="*/ 863600 h 5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95" h="544">
                <a:moveTo>
                  <a:pt x="60" y="0"/>
                </a:moveTo>
                <a:cubicBezTo>
                  <a:pt x="41" y="49"/>
                  <a:pt x="22" y="98"/>
                  <a:pt x="15" y="136"/>
                </a:cubicBezTo>
                <a:cubicBezTo>
                  <a:pt x="8" y="174"/>
                  <a:pt x="0" y="189"/>
                  <a:pt x="15" y="227"/>
                </a:cubicBezTo>
                <a:cubicBezTo>
                  <a:pt x="30" y="265"/>
                  <a:pt x="60" y="325"/>
                  <a:pt x="105" y="363"/>
                </a:cubicBezTo>
                <a:cubicBezTo>
                  <a:pt x="150" y="401"/>
                  <a:pt x="242" y="431"/>
                  <a:pt x="287" y="454"/>
                </a:cubicBezTo>
                <a:cubicBezTo>
                  <a:pt x="332" y="477"/>
                  <a:pt x="310" y="484"/>
                  <a:pt x="378" y="499"/>
                </a:cubicBezTo>
                <a:cubicBezTo>
                  <a:pt x="446" y="514"/>
                  <a:pt x="642" y="537"/>
                  <a:pt x="695" y="544"/>
                </a:cubicBezTo>
              </a:path>
            </a:pathLst>
          </a:custGeom>
          <a:noFill/>
          <a:ln w="28575" cmpd="sng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1" name="Line 107"/>
          <p:cNvSpPr>
            <a:spLocks noChangeShapeType="1"/>
          </p:cNvSpPr>
          <p:nvPr/>
        </p:nvSpPr>
        <p:spPr bwMode="auto">
          <a:xfrm flipH="1">
            <a:off x="7248526" y="908051"/>
            <a:ext cx="142875" cy="576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2" name="Line 108"/>
          <p:cNvSpPr>
            <a:spLocks noChangeShapeType="1"/>
          </p:cNvSpPr>
          <p:nvPr/>
        </p:nvSpPr>
        <p:spPr bwMode="auto">
          <a:xfrm flipH="1">
            <a:off x="7464426" y="836613"/>
            <a:ext cx="144463" cy="576262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3" name="Line 110"/>
          <p:cNvSpPr>
            <a:spLocks noChangeShapeType="1"/>
          </p:cNvSpPr>
          <p:nvPr/>
        </p:nvSpPr>
        <p:spPr bwMode="auto">
          <a:xfrm flipH="1">
            <a:off x="7680325" y="836613"/>
            <a:ext cx="71438" cy="43180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4" name="Line 111"/>
          <p:cNvSpPr>
            <a:spLocks noChangeShapeType="1"/>
          </p:cNvSpPr>
          <p:nvPr/>
        </p:nvSpPr>
        <p:spPr bwMode="auto">
          <a:xfrm flipV="1">
            <a:off x="6888163" y="1557339"/>
            <a:ext cx="792162" cy="142875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5" name="Line 112"/>
          <p:cNvSpPr>
            <a:spLocks noChangeShapeType="1"/>
          </p:cNvSpPr>
          <p:nvPr/>
        </p:nvSpPr>
        <p:spPr bwMode="auto">
          <a:xfrm flipV="1">
            <a:off x="6959600" y="1700213"/>
            <a:ext cx="865188" cy="144462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6" name="Line 113"/>
          <p:cNvSpPr>
            <a:spLocks noChangeShapeType="1"/>
          </p:cNvSpPr>
          <p:nvPr/>
        </p:nvSpPr>
        <p:spPr bwMode="auto">
          <a:xfrm flipV="1">
            <a:off x="7032626" y="1844676"/>
            <a:ext cx="1008063" cy="1444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7" name="Line 114"/>
          <p:cNvSpPr>
            <a:spLocks noChangeShapeType="1"/>
          </p:cNvSpPr>
          <p:nvPr/>
        </p:nvSpPr>
        <p:spPr bwMode="auto">
          <a:xfrm flipV="1">
            <a:off x="7104063" y="1989138"/>
            <a:ext cx="1223962" cy="215900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8" name="Line 115"/>
          <p:cNvSpPr>
            <a:spLocks noChangeShapeType="1"/>
          </p:cNvSpPr>
          <p:nvPr/>
        </p:nvSpPr>
        <p:spPr bwMode="auto">
          <a:xfrm flipV="1">
            <a:off x="7464425" y="2205038"/>
            <a:ext cx="863600" cy="144462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9" name="Line 117"/>
          <p:cNvSpPr>
            <a:spLocks noChangeShapeType="1"/>
          </p:cNvSpPr>
          <p:nvPr/>
        </p:nvSpPr>
        <p:spPr bwMode="auto">
          <a:xfrm>
            <a:off x="7608889" y="1341439"/>
            <a:ext cx="1150937" cy="719137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0" name="Line 118"/>
          <p:cNvSpPr>
            <a:spLocks noChangeShapeType="1"/>
          </p:cNvSpPr>
          <p:nvPr/>
        </p:nvSpPr>
        <p:spPr bwMode="auto">
          <a:xfrm>
            <a:off x="7751764" y="1196975"/>
            <a:ext cx="1152525" cy="719138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1" name="Line 119"/>
          <p:cNvSpPr>
            <a:spLocks noChangeShapeType="1"/>
          </p:cNvSpPr>
          <p:nvPr/>
        </p:nvSpPr>
        <p:spPr bwMode="auto">
          <a:xfrm>
            <a:off x="7896226" y="1052514"/>
            <a:ext cx="792163" cy="504825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2" name="Line 120"/>
          <p:cNvSpPr>
            <a:spLocks noChangeShapeType="1"/>
          </p:cNvSpPr>
          <p:nvPr/>
        </p:nvSpPr>
        <p:spPr bwMode="auto">
          <a:xfrm flipV="1">
            <a:off x="7768079" y="1197769"/>
            <a:ext cx="576262" cy="1444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3" name="Line 121"/>
          <p:cNvSpPr>
            <a:spLocks noChangeShapeType="1"/>
          </p:cNvSpPr>
          <p:nvPr/>
        </p:nvSpPr>
        <p:spPr bwMode="auto">
          <a:xfrm flipV="1">
            <a:off x="7877176" y="1357106"/>
            <a:ext cx="647700" cy="1444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4" name="Line 122"/>
          <p:cNvSpPr>
            <a:spLocks noChangeShapeType="1"/>
          </p:cNvSpPr>
          <p:nvPr/>
        </p:nvSpPr>
        <p:spPr bwMode="auto">
          <a:xfrm flipV="1">
            <a:off x="8112126" y="1557339"/>
            <a:ext cx="576263" cy="142875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6" name="Line 124"/>
          <p:cNvSpPr>
            <a:spLocks noChangeShapeType="1"/>
          </p:cNvSpPr>
          <p:nvPr/>
        </p:nvSpPr>
        <p:spPr bwMode="auto">
          <a:xfrm flipV="1">
            <a:off x="5808664" y="1557339"/>
            <a:ext cx="503237" cy="28733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7" name="Line 125"/>
          <p:cNvSpPr>
            <a:spLocks noChangeShapeType="1"/>
          </p:cNvSpPr>
          <p:nvPr/>
        </p:nvSpPr>
        <p:spPr bwMode="auto">
          <a:xfrm flipV="1">
            <a:off x="5880101" y="1628775"/>
            <a:ext cx="720725" cy="431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8" name="Line 126"/>
          <p:cNvSpPr>
            <a:spLocks noChangeShapeType="1"/>
          </p:cNvSpPr>
          <p:nvPr/>
        </p:nvSpPr>
        <p:spPr bwMode="auto">
          <a:xfrm flipV="1">
            <a:off x="6024563" y="1700214"/>
            <a:ext cx="863600" cy="504825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49" name="Line 127"/>
          <p:cNvSpPr>
            <a:spLocks noChangeShapeType="1"/>
          </p:cNvSpPr>
          <p:nvPr/>
        </p:nvSpPr>
        <p:spPr bwMode="auto">
          <a:xfrm flipV="1">
            <a:off x="6240464" y="1916114"/>
            <a:ext cx="719137" cy="4333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50" name="Line 128"/>
          <p:cNvSpPr>
            <a:spLocks noChangeShapeType="1"/>
          </p:cNvSpPr>
          <p:nvPr/>
        </p:nvSpPr>
        <p:spPr bwMode="auto">
          <a:xfrm flipV="1">
            <a:off x="6672263" y="2133600"/>
            <a:ext cx="360362" cy="2159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51" name="Text Box 132"/>
          <p:cNvSpPr txBox="1">
            <a:spLocks noChangeArrowheads="1"/>
          </p:cNvSpPr>
          <p:nvPr/>
        </p:nvSpPr>
        <p:spPr bwMode="auto">
          <a:xfrm>
            <a:off x="3648076" y="1412875"/>
            <a:ext cx="3603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1</a:t>
            </a:r>
          </a:p>
        </p:txBody>
      </p:sp>
      <p:sp>
        <p:nvSpPr>
          <p:cNvPr id="11352" name="Text Box 133"/>
          <p:cNvSpPr txBox="1">
            <a:spLocks noChangeArrowheads="1"/>
          </p:cNvSpPr>
          <p:nvPr/>
        </p:nvSpPr>
        <p:spPr bwMode="auto">
          <a:xfrm>
            <a:off x="3091658" y="1324293"/>
            <a:ext cx="503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2</a:t>
            </a:r>
          </a:p>
        </p:txBody>
      </p:sp>
      <p:sp>
        <p:nvSpPr>
          <p:cNvPr id="11283" name="Line 35"/>
          <p:cNvSpPr>
            <a:spLocks noChangeShapeType="1"/>
          </p:cNvSpPr>
          <p:nvPr/>
        </p:nvSpPr>
        <p:spPr bwMode="auto">
          <a:xfrm flipV="1">
            <a:off x="3460416" y="572293"/>
            <a:ext cx="718038" cy="2873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36"/>
          <p:cNvSpPr>
            <a:spLocks noChangeShapeType="1"/>
          </p:cNvSpPr>
          <p:nvPr/>
        </p:nvSpPr>
        <p:spPr bwMode="auto">
          <a:xfrm flipV="1">
            <a:off x="3384184" y="629133"/>
            <a:ext cx="1077058" cy="431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5" name="Line 37"/>
          <p:cNvSpPr>
            <a:spLocks noChangeShapeType="1"/>
          </p:cNvSpPr>
          <p:nvPr/>
        </p:nvSpPr>
        <p:spPr bwMode="auto">
          <a:xfrm flipV="1">
            <a:off x="3215482" y="787400"/>
            <a:ext cx="1290571" cy="5032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9" name="Line 43"/>
          <p:cNvSpPr>
            <a:spLocks noChangeShapeType="1"/>
          </p:cNvSpPr>
          <p:nvPr/>
        </p:nvSpPr>
        <p:spPr bwMode="auto">
          <a:xfrm>
            <a:off x="4448765" y="846140"/>
            <a:ext cx="215095" cy="2889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0" name="Line 44"/>
          <p:cNvSpPr>
            <a:spLocks noChangeShapeType="1"/>
          </p:cNvSpPr>
          <p:nvPr/>
        </p:nvSpPr>
        <p:spPr bwMode="auto">
          <a:xfrm>
            <a:off x="4321033" y="906464"/>
            <a:ext cx="286267" cy="360363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1" name="Line 45"/>
          <p:cNvSpPr>
            <a:spLocks noChangeShapeType="1"/>
          </p:cNvSpPr>
          <p:nvPr/>
        </p:nvSpPr>
        <p:spPr bwMode="auto">
          <a:xfrm>
            <a:off x="4173571" y="991395"/>
            <a:ext cx="359019" cy="431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3349951" y="283369"/>
            <a:ext cx="1315876" cy="1163638"/>
            <a:chOff x="7650115" y="283369"/>
            <a:chExt cx="1315876" cy="1163638"/>
          </a:xfrm>
        </p:grpSpPr>
        <p:sp>
          <p:nvSpPr>
            <p:cNvPr id="11275" name="Freeform 26"/>
            <p:cNvSpPr>
              <a:spLocks/>
            </p:cNvSpPr>
            <p:nvPr/>
          </p:nvSpPr>
          <p:spPr bwMode="auto">
            <a:xfrm>
              <a:off x="7794040" y="427832"/>
              <a:ext cx="1148228" cy="71437"/>
            </a:xfrm>
            <a:custGeom>
              <a:avLst/>
              <a:gdLst>
                <a:gd name="T0" fmla="*/ 0 w 695"/>
                <a:gd name="T1" fmla="*/ 9617 h 52"/>
                <a:gd name="T2" fmla="*/ 527342 w 695"/>
                <a:gd name="T3" fmla="*/ 9617 h 52"/>
                <a:gd name="T4" fmla="*/ 978403 w 695"/>
                <a:gd name="T5" fmla="*/ 9617 h 52"/>
                <a:gd name="T6" fmla="*/ 1127650 w 695"/>
                <a:gd name="T7" fmla="*/ 71437 h 52"/>
                <a:gd name="T8" fmla="*/ 1127650 w 695"/>
                <a:gd name="T9" fmla="*/ 9617 h 52"/>
                <a:gd name="T10" fmla="*/ 1127650 w 695"/>
                <a:gd name="T11" fmla="*/ 71437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5" h="52">
                  <a:moveTo>
                    <a:pt x="0" y="7"/>
                  </a:moveTo>
                  <a:cubicBezTo>
                    <a:pt x="110" y="7"/>
                    <a:pt x="220" y="7"/>
                    <a:pt x="318" y="7"/>
                  </a:cubicBezTo>
                  <a:cubicBezTo>
                    <a:pt x="416" y="7"/>
                    <a:pt x="530" y="0"/>
                    <a:pt x="590" y="7"/>
                  </a:cubicBezTo>
                  <a:cubicBezTo>
                    <a:pt x="650" y="14"/>
                    <a:pt x="665" y="52"/>
                    <a:pt x="680" y="52"/>
                  </a:cubicBezTo>
                  <a:cubicBezTo>
                    <a:pt x="695" y="52"/>
                    <a:pt x="680" y="7"/>
                    <a:pt x="680" y="7"/>
                  </a:cubicBezTo>
                  <a:cubicBezTo>
                    <a:pt x="680" y="7"/>
                    <a:pt x="680" y="29"/>
                    <a:pt x="680" y="52"/>
                  </a:cubicBezTo>
                </a:path>
              </a:pathLst>
            </a:custGeom>
            <a:noFill/>
            <a:ln w="28575" cmpd="sng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Freeform 28"/>
            <p:cNvSpPr>
              <a:spLocks/>
            </p:cNvSpPr>
            <p:nvPr/>
          </p:nvSpPr>
          <p:spPr bwMode="auto">
            <a:xfrm>
              <a:off x="7650115" y="427832"/>
              <a:ext cx="143924" cy="936625"/>
            </a:xfrm>
            <a:custGeom>
              <a:avLst/>
              <a:gdLst>
                <a:gd name="T0" fmla="*/ 144463 w 91"/>
                <a:gd name="T1" fmla="*/ 0 h 590"/>
                <a:gd name="T2" fmla="*/ 0 w 91"/>
                <a:gd name="T3" fmla="*/ 936625 h 59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1" h="590">
                  <a:moveTo>
                    <a:pt x="91" y="0"/>
                  </a:moveTo>
                  <a:cubicBezTo>
                    <a:pt x="53" y="246"/>
                    <a:pt x="15" y="492"/>
                    <a:pt x="0" y="590"/>
                  </a:cubicBezTo>
                </a:path>
              </a:pathLst>
            </a:custGeom>
            <a:noFill/>
            <a:ln w="28575" cmpd="sng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Freeform 29"/>
            <p:cNvSpPr>
              <a:spLocks/>
            </p:cNvSpPr>
            <p:nvPr/>
          </p:nvSpPr>
          <p:spPr bwMode="auto">
            <a:xfrm>
              <a:off x="7650115" y="1364457"/>
              <a:ext cx="1004305" cy="82550"/>
            </a:xfrm>
            <a:custGeom>
              <a:avLst/>
              <a:gdLst>
                <a:gd name="T0" fmla="*/ 0 w 635"/>
                <a:gd name="T1" fmla="*/ 0 h 52"/>
                <a:gd name="T2" fmla="*/ 504825 w 635"/>
                <a:gd name="T3" fmla="*/ 71438 h 52"/>
                <a:gd name="T4" fmla="*/ 1008063 w 635"/>
                <a:gd name="T5" fmla="*/ 71438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35" h="52">
                  <a:moveTo>
                    <a:pt x="0" y="0"/>
                  </a:moveTo>
                  <a:cubicBezTo>
                    <a:pt x="106" y="19"/>
                    <a:pt x="212" y="38"/>
                    <a:pt x="318" y="45"/>
                  </a:cubicBezTo>
                  <a:cubicBezTo>
                    <a:pt x="424" y="52"/>
                    <a:pt x="582" y="45"/>
                    <a:pt x="635" y="45"/>
                  </a:cubicBezTo>
                </a:path>
              </a:pathLst>
            </a:custGeom>
            <a:noFill/>
            <a:ln w="28575" cmpd="sng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Freeform 30"/>
            <p:cNvSpPr>
              <a:spLocks/>
            </p:cNvSpPr>
            <p:nvPr/>
          </p:nvSpPr>
          <p:spPr bwMode="auto">
            <a:xfrm>
              <a:off x="8654420" y="499269"/>
              <a:ext cx="215095" cy="936625"/>
            </a:xfrm>
            <a:custGeom>
              <a:avLst/>
              <a:gdLst>
                <a:gd name="T0" fmla="*/ 0 w 136"/>
                <a:gd name="T1" fmla="*/ 936625 h 590"/>
                <a:gd name="T2" fmla="*/ 144463 w 136"/>
                <a:gd name="T3" fmla="*/ 360363 h 590"/>
                <a:gd name="T4" fmla="*/ 215900 w 136"/>
                <a:gd name="T5" fmla="*/ 0 h 5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590">
                  <a:moveTo>
                    <a:pt x="0" y="590"/>
                  </a:moveTo>
                  <a:cubicBezTo>
                    <a:pt x="34" y="457"/>
                    <a:pt x="68" y="325"/>
                    <a:pt x="91" y="227"/>
                  </a:cubicBezTo>
                  <a:cubicBezTo>
                    <a:pt x="114" y="129"/>
                    <a:pt x="125" y="64"/>
                    <a:pt x="136" y="0"/>
                  </a:cubicBezTo>
                </a:path>
              </a:pathLst>
            </a:custGeom>
            <a:noFill/>
            <a:ln w="28575" cmpd="sng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0" name="Freeform 32"/>
            <p:cNvSpPr>
              <a:spLocks/>
            </p:cNvSpPr>
            <p:nvPr/>
          </p:nvSpPr>
          <p:spPr bwMode="auto">
            <a:xfrm>
              <a:off x="8774620" y="678657"/>
              <a:ext cx="191371" cy="612775"/>
            </a:xfrm>
            <a:custGeom>
              <a:avLst/>
              <a:gdLst>
                <a:gd name="T0" fmla="*/ 168275 w 121"/>
                <a:gd name="T1" fmla="*/ 612775 h 386"/>
                <a:gd name="T2" fmla="*/ 168275 w 121"/>
                <a:gd name="T3" fmla="*/ 325438 h 386"/>
                <a:gd name="T4" fmla="*/ 23812 w 121"/>
                <a:gd name="T5" fmla="*/ 36513 h 386"/>
                <a:gd name="T6" fmla="*/ 23812 w 121"/>
                <a:gd name="T7" fmla="*/ 109538 h 3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386">
                  <a:moveTo>
                    <a:pt x="106" y="386"/>
                  </a:moveTo>
                  <a:cubicBezTo>
                    <a:pt x="113" y="325"/>
                    <a:pt x="121" y="265"/>
                    <a:pt x="106" y="205"/>
                  </a:cubicBezTo>
                  <a:cubicBezTo>
                    <a:pt x="91" y="145"/>
                    <a:pt x="30" y="46"/>
                    <a:pt x="15" y="23"/>
                  </a:cubicBezTo>
                  <a:cubicBezTo>
                    <a:pt x="0" y="0"/>
                    <a:pt x="7" y="34"/>
                    <a:pt x="15" y="69"/>
                  </a:cubicBezTo>
                </a:path>
              </a:pathLst>
            </a:custGeom>
            <a:noFill/>
            <a:ln w="28575" cmpd="sng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98" name="Line 52"/>
            <p:cNvSpPr>
              <a:spLocks noChangeShapeType="1"/>
            </p:cNvSpPr>
            <p:nvPr/>
          </p:nvSpPr>
          <p:spPr bwMode="auto">
            <a:xfrm>
              <a:off x="7826026" y="436563"/>
              <a:ext cx="0" cy="936625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99" name="Line 54"/>
            <p:cNvSpPr>
              <a:spLocks noChangeShapeType="1"/>
            </p:cNvSpPr>
            <p:nvPr/>
          </p:nvSpPr>
          <p:spPr bwMode="auto">
            <a:xfrm>
              <a:off x="8009135" y="427832"/>
              <a:ext cx="0" cy="1008062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0" name="Line 55"/>
            <p:cNvSpPr>
              <a:spLocks noChangeShapeType="1"/>
            </p:cNvSpPr>
            <p:nvPr/>
          </p:nvSpPr>
          <p:spPr bwMode="auto">
            <a:xfrm>
              <a:off x="8153058" y="427832"/>
              <a:ext cx="0" cy="1008062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1" name="Line 56"/>
            <p:cNvSpPr>
              <a:spLocks noChangeShapeType="1"/>
            </p:cNvSpPr>
            <p:nvPr/>
          </p:nvSpPr>
          <p:spPr bwMode="auto">
            <a:xfrm>
              <a:off x="8296982" y="427832"/>
              <a:ext cx="0" cy="1008062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2" name="Line 63"/>
            <p:cNvSpPr>
              <a:spLocks noChangeShapeType="1"/>
            </p:cNvSpPr>
            <p:nvPr/>
          </p:nvSpPr>
          <p:spPr bwMode="auto">
            <a:xfrm>
              <a:off x="8439325" y="427832"/>
              <a:ext cx="0" cy="1008062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3" name="Line 64"/>
            <p:cNvSpPr>
              <a:spLocks noChangeShapeType="1"/>
            </p:cNvSpPr>
            <p:nvPr/>
          </p:nvSpPr>
          <p:spPr bwMode="auto">
            <a:xfrm>
              <a:off x="8583248" y="415842"/>
              <a:ext cx="0" cy="1008062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4" name="Line 77"/>
            <p:cNvSpPr>
              <a:spLocks noChangeShapeType="1"/>
            </p:cNvSpPr>
            <p:nvPr/>
          </p:nvSpPr>
          <p:spPr bwMode="auto">
            <a:xfrm>
              <a:off x="8689142" y="427832"/>
              <a:ext cx="0" cy="720725"/>
            </a:xfrm>
            <a:prstGeom prst="line">
              <a:avLst/>
            </a:prstGeom>
            <a:noFill/>
            <a:ln w="12700">
              <a:solidFill>
                <a:srgbClr val="9900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53" name="Text Box 135"/>
            <p:cNvSpPr txBox="1">
              <a:spLocks noChangeArrowheads="1"/>
            </p:cNvSpPr>
            <p:nvPr/>
          </p:nvSpPr>
          <p:spPr bwMode="auto">
            <a:xfrm>
              <a:off x="8296982" y="283369"/>
              <a:ext cx="501361" cy="641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sz="3600" dirty="0">
                  <a:solidFill>
                    <a:srgbClr val="F9F311"/>
                  </a:solidFill>
                </a:rPr>
                <a:t>3</a:t>
              </a:r>
            </a:p>
          </p:txBody>
        </p:sp>
      </p:grpSp>
      <p:sp>
        <p:nvSpPr>
          <p:cNvPr id="11354" name="Text Box 136"/>
          <p:cNvSpPr txBox="1">
            <a:spLocks noChangeArrowheads="1"/>
          </p:cNvSpPr>
          <p:nvPr/>
        </p:nvSpPr>
        <p:spPr bwMode="auto">
          <a:xfrm>
            <a:off x="4943475" y="692150"/>
            <a:ext cx="50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4</a:t>
            </a:r>
          </a:p>
        </p:txBody>
      </p:sp>
      <p:sp>
        <p:nvSpPr>
          <p:cNvPr id="11355" name="Text Box 137"/>
          <p:cNvSpPr txBox="1">
            <a:spLocks noChangeArrowheads="1"/>
          </p:cNvSpPr>
          <p:nvPr/>
        </p:nvSpPr>
        <p:spPr bwMode="auto">
          <a:xfrm>
            <a:off x="4855368" y="1340644"/>
            <a:ext cx="50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b="1" i="1" dirty="0">
                <a:solidFill>
                  <a:srgbClr val="F9F311"/>
                </a:solidFill>
              </a:rPr>
              <a:t>5</a:t>
            </a:r>
          </a:p>
        </p:txBody>
      </p:sp>
      <p:sp>
        <p:nvSpPr>
          <p:cNvPr id="11356" name="Text Box 138"/>
          <p:cNvSpPr txBox="1">
            <a:spLocks noChangeArrowheads="1"/>
          </p:cNvSpPr>
          <p:nvPr/>
        </p:nvSpPr>
        <p:spPr bwMode="auto">
          <a:xfrm>
            <a:off x="4872039" y="1916113"/>
            <a:ext cx="503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6</a:t>
            </a:r>
          </a:p>
        </p:txBody>
      </p:sp>
      <p:sp>
        <p:nvSpPr>
          <p:cNvPr id="11309" name="Line 84"/>
          <p:cNvSpPr>
            <a:spLocks noChangeShapeType="1"/>
          </p:cNvSpPr>
          <p:nvPr/>
        </p:nvSpPr>
        <p:spPr bwMode="auto">
          <a:xfrm flipV="1">
            <a:off x="5259460" y="914083"/>
            <a:ext cx="647700" cy="431800"/>
          </a:xfrm>
          <a:prstGeom prst="line">
            <a:avLst/>
          </a:prstGeom>
          <a:noFill/>
          <a:ln w="19050">
            <a:solidFill>
              <a:srgbClr val="99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1" name="Freeform 96" descr="Сферы"/>
          <p:cNvSpPr>
            <a:spLocks/>
          </p:cNvSpPr>
          <p:nvPr/>
        </p:nvSpPr>
        <p:spPr bwMode="auto">
          <a:xfrm>
            <a:off x="5788843" y="1420815"/>
            <a:ext cx="1260475" cy="325437"/>
          </a:xfrm>
          <a:custGeom>
            <a:avLst/>
            <a:gdLst>
              <a:gd name="T0" fmla="*/ 36513 w 794"/>
              <a:gd name="T1" fmla="*/ 85725 h 205"/>
              <a:gd name="T2" fmla="*/ 36513 w 794"/>
              <a:gd name="T3" fmla="*/ 12700 h 205"/>
              <a:gd name="T4" fmla="*/ 179388 w 794"/>
              <a:gd name="T5" fmla="*/ 12700 h 205"/>
              <a:gd name="T6" fmla="*/ 611188 w 794"/>
              <a:gd name="T7" fmla="*/ 12700 h 205"/>
              <a:gd name="T8" fmla="*/ 828675 w 794"/>
              <a:gd name="T9" fmla="*/ 12700 h 205"/>
              <a:gd name="T10" fmla="*/ 1044575 w 794"/>
              <a:gd name="T11" fmla="*/ 12700 h 205"/>
              <a:gd name="T12" fmla="*/ 1187450 w 794"/>
              <a:gd name="T13" fmla="*/ 85725 h 205"/>
              <a:gd name="T14" fmla="*/ 1260475 w 794"/>
              <a:gd name="T15" fmla="*/ 157162 h 205"/>
              <a:gd name="T16" fmla="*/ 1187450 w 794"/>
              <a:gd name="T17" fmla="*/ 301625 h 205"/>
              <a:gd name="T18" fmla="*/ 1116013 w 794"/>
              <a:gd name="T19" fmla="*/ 301625 h 205"/>
              <a:gd name="T20" fmla="*/ 900113 w 794"/>
              <a:gd name="T21" fmla="*/ 301625 h 205"/>
              <a:gd name="T22" fmla="*/ 611188 w 794"/>
              <a:gd name="T23" fmla="*/ 228600 h 205"/>
              <a:gd name="T24" fmla="*/ 252413 w 794"/>
              <a:gd name="T25" fmla="*/ 157162 h 205"/>
              <a:gd name="T26" fmla="*/ 36513 w 794"/>
              <a:gd name="T27" fmla="*/ 85725 h 20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94" h="205">
                <a:moveTo>
                  <a:pt x="23" y="54"/>
                </a:moveTo>
                <a:cubicBezTo>
                  <a:pt x="0" y="39"/>
                  <a:pt x="8" y="16"/>
                  <a:pt x="23" y="8"/>
                </a:cubicBezTo>
                <a:cubicBezTo>
                  <a:pt x="38" y="0"/>
                  <a:pt x="53" y="8"/>
                  <a:pt x="113" y="8"/>
                </a:cubicBezTo>
                <a:cubicBezTo>
                  <a:pt x="173" y="8"/>
                  <a:pt x="317" y="8"/>
                  <a:pt x="385" y="8"/>
                </a:cubicBezTo>
                <a:cubicBezTo>
                  <a:pt x="453" y="8"/>
                  <a:pt x="477" y="8"/>
                  <a:pt x="522" y="8"/>
                </a:cubicBezTo>
                <a:cubicBezTo>
                  <a:pt x="567" y="8"/>
                  <a:pt x="620" y="0"/>
                  <a:pt x="658" y="8"/>
                </a:cubicBezTo>
                <a:cubicBezTo>
                  <a:pt x="696" y="16"/>
                  <a:pt x="725" y="39"/>
                  <a:pt x="748" y="54"/>
                </a:cubicBezTo>
                <a:cubicBezTo>
                  <a:pt x="771" y="69"/>
                  <a:pt x="794" y="76"/>
                  <a:pt x="794" y="99"/>
                </a:cubicBezTo>
                <a:cubicBezTo>
                  <a:pt x="794" y="122"/>
                  <a:pt x="763" y="175"/>
                  <a:pt x="748" y="190"/>
                </a:cubicBezTo>
                <a:cubicBezTo>
                  <a:pt x="733" y="205"/>
                  <a:pt x="733" y="190"/>
                  <a:pt x="703" y="190"/>
                </a:cubicBezTo>
                <a:cubicBezTo>
                  <a:pt x="673" y="190"/>
                  <a:pt x="620" y="198"/>
                  <a:pt x="567" y="190"/>
                </a:cubicBezTo>
                <a:cubicBezTo>
                  <a:pt x="514" y="182"/>
                  <a:pt x="453" y="159"/>
                  <a:pt x="385" y="144"/>
                </a:cubicBezTo>
                <a:cubicBezTo>
                  <a:pt x="317" y="129"/>
                  <a:pt x="219" y="114"/>
                  <a:pt x="159" y="99"/>
                </a:cubicBezTo>
                <a:cubicBezTo>
                  <a:pt x="99" y="84"/>
                  <a:pt x="46" y="69"/>
                  <a:pt x="23" y="54"/>
                </a:cubicBezTo>
                <a:close/>
              </a:path>
            </a:pathLst>
          </a:custGeom>
          <a:pattFill prst="sphere">
            <a:fgClr>
              <a:srgbClr val="CC3300"/>
            </a:fgClr>
            <a:bgClr>
              <a:srgbClr val="FE9786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2" name="Freeform 97"/>
          <p:cNvSpPr>
            <a:spLocks/>
          </p:cNvSpPr>
          <p:nvPr/>
        </p:nvSpPr>
        <p:spPr bwMode="auto">
          <a:xfrm>
            <a:off x="6039957" y="905669"/>
            <a:ext cx="1055687" cy="433388"/>
          </a:xfrm>
          <a:custGeom>
            <a:avLst/>
            <a:gdLst>
              <a:gd name="T0" fmla="*/ 0 w 665"/>
              <a:gd name="T1" fmla="*/ 0 h 273"/>
              <a:gd name="T2" fmla="*/ 215900 w 665"/>
              <a:gd name="T3" fmla="*/ 73025 h 273"/>
              <a:gd name="T4" fmla="*/ 431800 w 665"/>
              <a:gd name="T5" fmla="*/ 144463 h 273"/>
              <a:gd name="T6" fmla="*/ 719137 w 665"/>
              <a:gd name="T7" fmla="*/ 144463 h 273"/>
              <a:gd name="T8" fmla="*/ 1008062 w 665"/>
              <a:gd name="T9" fmla="*/ 73025 h 273"/>
              <a:gd name="T10" fmla="*/ 1008062 w 665"/>
              <a:gd name="T11" fmla="*/ 144463 h 273"/>
              <a:gd name="T12" fmla="*/ 935037 w 665"/>
              <a:gd name="T13" fmla="*/ 360363 h 273"/>
              <a:gd name="T14" fmla="*/ 935037 w 665"/>
              <a:gd name="T15" fmla="*/ 433388 h 2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65" h="273">
                <a:moveTo>
                  <a:pt x="0" y="0"/>
                </a:moveTo>
                <a:cubicBezTo>
                  <a:pt x="45" y="15"/>
                  <a:pt x="91" y="31"/>
                  <a:pt x="136" y="46"/>
                </a:cubicBezTo>
                <a:cubicBezTo>
                  <a:pt x="181" y="61"/>
                  <a:pt x="219" y="84"/>
                  <a:pt x="272" y="91"/>
                </a:cubicBezTo>
                <a:cubicBezTo>
                  <a:pt x="325" y="98"/>
                  <a:pt x="393" y="98"/>
                  <a:pt x="453" y="91"/>
                </a:cubicBezTo>
                <a:cubicBezTo>
                  <a:pt x="513" y="84"/>
                  <a:pt x="605" y="46"/>
                  <a:pt x="635" y="46"/>
                </a:cubicBezTo>
                <a:cubicBezTo>
                  <a:pt x="665" y="46"/>
                  <a:pt x="643" y="61"/>
                  <a:pt x="635" y="91"/>
                </a:cubicBezTo>
                <a:cubicBezTo>
                  <a:pt x="627" y="121"/>
                  <a:pt x="597" y="197"/>
                  <a:pt x="589" y="227"/>
                </a:cubicBezTo>
                <a:cubicBezTo>
                  <a:pt x="581" y="257"/>
                  <a:pt x="589" y="265"/>
                  <a:pt x="589" y="273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3" name="Freeform 98"/>
          <p:cNvSpPr>
            <a:spLocks/>
          </p:cNvSpPr>
          <p:nvPr/>
        </p:nvSpPr>
        <p:spPr bwMode="auto">
          <a:xfrm>
            <a:off x="5862346" y="963613"/>
            <a:ext cx="144463" cy="360363"/>
          </a:xfrm>
          <a:custGeom>
            <a:avLst/>
            <a:gdLst>
              <a:gd name="T0" fmla="*/ 144463 w 91"/>
              <a:gd name="T1" fmla="*/ 0 h 227"/>
              <a:gd name="T2" fmla="*/ 71438 w 91"/>
              <a:gd name="T3" fmla="*/ 144463 h 227"/>
              <a:gd name="T4" fmla="*/ 0 w 91"/>
              <a:gd name="T5" fmla="*/ 360363 h 22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1" h="227">
                <a:moveTo>
                  <a:pt x="91" y="0"/>
                </a:moveTo>
                <a:cubicBezTo>
                  <a:pt x="75" y="26"/>
                  <a:pt x="60" y="53"/>
                  <a:pt x="45" y="91"/>
                </a:cubicBezTo>
                <a:cubicBezTo>
                  <a:pt x="30" y="129"/>
                  <a:pt x="7" y="204"/>
                  <a:pt x="0" y="227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25" name="Freeform 101"/>
          <p:cNvSpPr>
            <a:spLocks/>
          </p:cNvSpPr>
          <p:nvPr/>
        </p:nvSpPr>
        <p:spPr bwMode="auto">
          <a:xfrm>
            <a:off x="5793589" y="1454945"/>
            <a:ext cx="1087437" cy="106362"/>
          </a:xfrm>
          <a:custGeom>
            <a:avLst/>
            <a:gdLst>
              <a:gd name="T0" fmla="*/ 0 w 685"/>
              <a:gd name="T1" fmla="*/ 0 h 67"/>
              <a:gd name="T2" fmla="*/ 566737 w 685"/>
              <a:gd name="T3" fmla="*/ 90487 h 67"/>
              <a:gd name="T4" fmla="*/ 1087437 w 685"/>
              <a:gd name="T5" fmla="*/ 96837 h 6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85" h="67">
                <a:moveTo>
                  <a:pt x="0" y="0"/>
                </a:moveTo>
                <a:cubicBezTo>
                  <a:pt x="59" y="9"/>
                  <a:pt x="243" y="47"/>
                  <a:pt x="357" y="57"/>
                </a:cubicBezTo>
                <a:cubicBezTo>
                  <a:pt x="471" y="67"/>
                  <a:pt x="617" y="60"/>
                  <a:pt x="685" y="61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30" name="Line 106"/>
          <p:cNvSpPr>
            <a:spLocks noChangeShapeType="1"/>
          </p:cNvSpPr>
          <p:nvPr/>
        </p:nvSpPr>
        <p:spPr bwMode="auto">
          <a:xfrm flipH="1">
            <a:off x="7042860" y="955065"/>
            <a:ext cx="142875" cy="576263"/>
          </a:xfrm>
          <a:prstGeom prst="line">
            <a:avLst/>
          </a:prstGeom>
          <a:noFill/>
          <a:ln w="127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57" name="Text Box 139"/>
          <p:cNvSpPr txBox="1">
            <a:spLocks noChangeArrowheads="1"/>
          </p:cNvSpPr>
          <p:nvPr/>
        </p:nvSpPr>
        <p:spPr bwMode="auto">
          <a:xfrm>
            <a:off x="6073922" y="950913"/>
            <a:ext cx="5062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7</a:t>
            </a:r>
          </a:p>
        </p:txBody>
      </p:sp>
      <p:sp>
        <p:nvSpPr>
          <p:cNvPr id="11358" name="Text Box 140"/>
          <p:cNvSpPr txBox="1">
            <a:spLocks noChangeArrowheads="1"/>
          </p:cNvSpPr>
          <p:nvPr/>
        </p:nvSpPr>
        <p:spPr bwMode="auto">
          <a:xfrm>
            <a:off x="6253835" y="1689100"/>
            <a:ext cx="503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8</a:t>
            </a:r>
          </a:p>
        </p:txBody>
      </p:sp>
      <p:sp>
        <p:nvSpPr>
          <p:cNvPr id="11359" name="Text Box 141"/>
          <p:cNvSpPr txBox="1">
            <a:spLocks noChangeArrowheads="1"/>
          </p:cNvSpPr>
          <p:nvPr/>
        </p:nvSpPr>
        <p:spPr bwMode="auto">
          <a:xfrm>
            <a:off x="6449489" y="1249944"/>
            <a:ext cx="5178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b="1" i="1" dirty="0">
                <a:solidFill>
                  <a:srgbClr val="F9F311"/>
                </a:solidFill>
              </a:rPr>
              <a:t>9</a:t>
            </a:r>
          </a:p>
        </p:txBody>
      </p:sp>
      <p:sp>
        <p:nvSpPr>
          <p:cNvPr id="11360" name="Text Box 142"/>
          <p:cNvSpPr txBox="1">
            <a:spLocks noChangeArrowheads="1"/>
          </p:cNvSpPr>
          <p:nvPr/>
        </p:nvSpPr>
        <p:spPr bwMode="auto">
          <a:xfrm>
            <a:off x="6979833" y="820796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10</a:t>
            </a:r>
          </a:p>
        </p:txBody>
      </p:sp>
      <p:sp>
        <p:nvSpPr>
          <p:cNvPr id="11361" name="Text Box 143"/>
          <p:cNvSpPr txBox="1">
            <a:spLocks noChangeArrowheads="1"/>
          </p:cNvSpPr>
          <p:nvPr/>
        </p:nvSpPr>
        <p:spPr bwMode="auto">
          <a:xfrm>
            <a:off x="7101371" y="1558132"/>
            <a:ext cx="792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11</a:t>
            </a:r>
          </a:p>
        </p:txBody>
      </p:sp>
      <p:sp>
        <p:nvSpPr>
          <p:cNvPr id="11362" name="Text Box 144"/>
          <p:cNvSpPr txBox="1">
            <a:spLocks noChangeArrowheads="1"/>
          </p:cNvSpPr>
          <p:nvPr/>
        </p:nvSpPr>
        <p:spPr bwMode="auto">
          <a:xfrm>
            <a:off x="8301520" y="1737963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12</a:t>
            </a:r>
          </a:p>
        </p:txBody>
      </p:sp>
      <p:sp>
        <p:nvSpPr>
          <p:cNvPr id="11363" name="Text Box 145"/>
          <p:cNvSpPr txBox="1">
            <a:spLocks noChangeArrowheads="1"/>
          </p:cNvSpPr>
          <p:nvPr/>
        </p:nvSpPr>
        <p:spPr bwMode="auto">
          <a:xfrm>
            <a:off x="7982578" y="1123950"/>
            <a:ext cx="7921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600" dirty="0">
                <a:solidFill>
                  <a:srgbClr val="F9F311"/>
                </a:solidFill>
              </a:rPr>
              <a:t>13</a:t>
            </a:r>
          </a:p>
        </p:txBody>
      </p:sp>
      <p:sp>
        <p:nvSpPr>
          <p:cNvPr id="11364" name="Rectangle 146"/>
          <p:cNvSpPr>
            <a:spLocks noChangeArrowheads="1"/>
          </p:cNvSpPr>
          <p:nvPr/>
        </p:nvSpPr>
        <p:spPr bwMode="auto">
          <a:xfrm>
            <a:off x="2566989" y="3141664"/>
            <a:ext cx="2879725" cy="358775"/>
          </a:xfrm>
          <a:prstGeom prst="rect">
            <a:avLst/>
          </a:prstGeom>
          <a:solidFill>
            <a:srgbClr val="A3ECF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/>
              <a:t>Передняя   четвертина</a:t>
            </a:r>
          </a:p>
        </p:txBody>
      </p:sp>
      <p:sp>
        <p:nvSpPr>
          <p:cNvPr id="11365" name="Rectangle 147"/>
          <p:cNvSpPr>
            <a:spLocks noChangeArrowheads="1"/>
          </p:cNvSpPr>
          <p:nvPr/>
        </p:nvSpPr>
        <p:spPr bwMode="auto">
          <a:xfrm>
            <a:off x="6743701" y="3141664"/>
            <a:ext cx="2879725" cy="358775"/>
          </a:xfrm>
          <a:prstGeom prst="rect">
            <a:avLst/>
          </a:prstGeom>
          <a:solidFill>
            <a:srgbClr val="A3ECF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 dirty="0"/>
              <a:t>Задняя  четвертина</a:t>
            </a:r>
          </a:p>
        </p:txBody>
      </p:sp>
      <p:sp>
        <p:nvSpPr>
          <p:cNvPr id="11366" name="Rectangle 149"/>
          <p:cNvSpPr>
            <a:spLocks noChangeArrowheads="1"/>
          </p:cNvSpPr>
          <p:nvPr/>
        </p:nvSpPr>
        <p:spPr bwMode="auto">
          <a:xfrm>
            <a:off x="1703388" y="3862389"/>
            <a:ext cx="1727200" cy="287337"/>
          </a:xfrm>
          <a:prstGeom prst="rect">
            <a:avLst/>
          </a:prstGeom>
          <a:solidFill>
            <a:srgbClr val="FFCDC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/>
              <a:t>Отруба</a:t>
            </a:r>
          </a:p>
        </p:txBody>
      </p:sp>
      <p:sp>
        <p:nvSpPr>
          <p:cNvPr id="11367" name="Rectangle 150"/>
          <p:cNvSpPr>
            <a:spLocks noChangeArrowheads="1"/>
          </p:cNvSpPr>
          <p:nvPr/>
        </p:nvSpPr>
        <p:spPr bwMode="auto">
          <a:xfrm>
            <a:off x="3792539" y="3862389"/>
            <a:ext cx="1944687" cy="287337"/>
          </a:xfrm>
          <a:prstGeom prst="rect">
            <a:avLst/>
          </a:prstGeom>
          <a:solidFill>
            <a:srgbClr val="FFCDC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 dirty="0"/>
              <a:t>Полуфабрикаты</a:t>
            </a:r>
          </a:p>
        </p:txBody>
      </p:sp>
      <p:sp>
        <p:nvSpPr>
          <p:cNvPr id="11368" name="Rectangle 151"/>
          <p:cNvSpPr>
            <a:spLocks noChangeArrowheads="1"/>
          </p:cNvSpPr>
          <p:nvPr/>
        </p:nvSpPr>
        <p:spPr bwMode="auto">
          <a:xfrm>
            <a:off x="6384925" y="3862389"/>
            <a:ext cx="1727200" cy="287337"/>
          </a:xfrm>
          <a:prstGeom prst="rect">
            <a:avLst/>
          </a:prstGeom>
          <a:solidFill>
            <a:srgbClr val="FFCDC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/>
              <a:t>Отруба</a:t>
            </a:r>
          </a:p>
        </p:txBody>
      </p:sp>
      <p:sp>
        <p:nvSpPr>
          <p:cNvPr id="11369" name="Rectangle 152"/>
          <p:cNvSpPr>
            <a:spLocks noChangeArrowheads="1"/>
          </p:cNvSpPr>
          <p:nvPr/>
        </p:nvSpPr>
        <p:spPr bwMode="auto">
          <a:xfrm>
            <a:off x="8543925" y="3862389"/>
            <a:ext cx="1944688" cy="287337"/>
          </a:xfrm>
          <a:prstGeom prst="rect">
            <a:avLst/>
          </a:prstGeom>
          <a:solidFill>
            <a:srgbClr val="FFCDC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altLang="ru-RU" sz="2000" dirty="0"/>
              <a:t>Полуфабрикаты</a:t>
            </a:r>
          </a:p>
        </p:txBody>
      </p:sp>
      <p:sp>
        <p:nvSpPr>
          <p:cNvPr id="11370" name="Rectangle 153"/>
          <p:cNvSpPr>
            <a:spLocks noChangeArrowheads="1"/>
          </p:cNvSpPr>
          <p:nvPr/>
        </p:nvSpPr>
        <p:spPr bwMode="auto">
          <a:xfrm>
            <a:off x="1847851" y="4437064"/>
            <a:ext cx="1368425" cy="11525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 sz="1900">
                <a:solidFill>
                  <a:srgbClr val="008000"/>
                </a:solidFill>
              </a:rPr>
              <a:t> Шея</a:t>
            </a:r>
          </a:p>
          <a:p>
            <a:pPr eaLnBrk="1" hangingPunct="1">
              <a:buFontTx/>
              <a:buChar char="-"/>
            </a:pPr>
            <a:r>
              <a:rPr lang="ru-RU" altLang="ru-RU" sz="1900">
                <a:solidFill>
                  <a:srgbClr val="0066FF"/>
                </a:solidFill>
              </a:rPr>
              <a:t> Лопатка</a:t>
            </a:r>
          </a:p>
          <a:p>
            <a:pPr eaLnBrk="1" hangingPunct="1">
              <a:buFontTx/>
              <a:buChar char="-"/>
            </a:pPr>
            <a:r>
              <a:rPr lang="ru-RU" altLang="ru-RU" sz="1900">
                <a:solidFill>
                  <a:srgbClr val="D60093"/>
                </a:solidFill>
              </a:rPr>
              <a:t> Спино-</a:t>
            </a:r>
          </a:p>
          <a:p>
            <a:pPr eaLnBrk="1" hangingPunct="1"/>
            <a:r>
              <a:rPr lang="ru-RU" altLang="ru-RU" sz="1900">
                <a:solidFill>
                  <a:srgbClr val="D60093"/>
                </a:solidFill>
              </a:rPr>
              <a:t>   грудной</a:t>
            </a:r>
          </a:p>
        </p:txBody>
      </p:sp>
      <p:sp>
        <p:nvSpPr>
          <p:cNvPr id="11371" name="Rectangle 154"/>
          <p:cNvSpPr>
            <a:spLocks noChangeArrowheads="1"/>
          </p:cNvSpPr>
          <p:nvPr/>
        </p:nvSpPr>
        <p:spPr bwMode="auto">
          <a:xfrm>
            <a:off x="3432176" y="4437064"/>
            <a:ext cx="2232025" cy="22320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900" dirty="0">
                <a:solidFill>
                  <a:srgbClr val="0066FF"/>
                </a:solidFill>
              </a:rPr>
              <a:t>1 – плечевая часть</a:t>
            </a:r>
          </a:p>
          <a:p>
            <a:pPr eaLnBrk="1" hangingPunct="1"/>
            <a:r>
              <a:rPr lang="ru-RU" altLang="ru-RU" sz="1900" dirty="0">
                <a:solidFill>
                  <a:srgbClr val="0066FF"/>
                </a:solidFill>
              </a:rPr>
              <a:t>2 – заплечная часть</a:t>
            </a:r>
          </a:p>
          <a:p>
            <a:pPr eaLnBrk="1" hangingPunct="1"/>
            <a:r>
              <a:rPr lang="ru-RU" altLang="ru-RU" sz="1900" dirty="0">
                <a:solidFill>
                  <a:srgbClr val="D60093"/>
                </a:solidFill>
              </a:rPr>
              <a:t>3 – подлопаточная </a:t>
            </a:r>
          </a:p>
          <a:p>
            <a:pPr eaLnBrk="1" hangingPunct="1"/>
            <a:r>
              <a:rPr lang="ru-RU" altLang="ru-RU" sz="1900" dirty="0">
                <a:solidFill>
                  <a:srgbClr val="D60093"/>
                </a:solidFill>
              </a:rPr>
              <a:t>      часть</a:t>
            </a:r>
          </a:p>
          <a:p>
            <a:pPr eaLnBrk="1" hangingPunct="1"/>
            <a:r>
              <a:rPr lang="ru-RU" altLang="ru-RU" sz="1900" dirty="0">
                <a:solidFill>
                  <a:srgbClr val="D60093"/>
                </a:solidFill>
              </a:rPr>
              <a:t>4 – толстый край</a:t>
            </a:r>
          </a:p>
          <a:p>
            <a:pPr eaLnBrk="1" hangingPunct="1"/>
            <a:r>
              <a:rPr lang="ru-RU" altLang="ru-RU" sz="1900" dirty="0">
                <a:solidFill>
                  <a:srgbClr val="D60093"/>
                </a:solidFill>
              </a:rPr>
              <a:t>5 – покромка</a:t>
            </a:r>
          </a:p>
          <a:p>
            <a:pPr eaLnBrk="1" hangingPunct="1"/>
            <a:r>
              <a:rPr lang="ru-RU" altLang="ru-RU" sz="1900" dirty="0">
                <a:solidFill>
                  <a:srgbClr val="D60093"/>
                </a:solidFill>
              </a:rPr>
              <a:t>6 - грудинка</a:t>
            </a:r>
          </a:p>
        </p:txBody>
      </p:sp>
      <p:sp>
        <p:nvSpPr>
          <p:cNvPr id="11372" name="Rectangle 155"/>
          <p:cNvSpPr>
            <a:spLocks noChangeArrowheads="1"/>
          </p:cNvSpPr>
          <p:nvPr/>
        </p:nvSpPr>
        <p:spPr bwMode="auto">
          <a:xfrm>
            <a:off x="6167438" y="4437063"/>
            <a:ext cx="1873250" cy="792162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altLang="ru-RU" sz="1900" dirty="0">
                <a:solidFill>
                  <a:srgbClr val="FF0000"/>
                </a:solidFill>
              </a:rPr>
              <a:t> Поясничный</a:t>
            </a:r>
          </a:p>
          <a:p>
            <a:pPr eaLnBrk="1" hangingPunct="1">
              <a:buFontTx/>
              <a:buChar char="-"/>
            </a:pPr>
            <a:r>
              <a:rPr lang="ru-RU" altLang="ru-RU" sz="1900" dirty="0">
                <a:solidFill>
                  <a:srgbClr val="993300"/>
                </a:solidFill>
              </a:rPr>
              <a:t> Тазобедренный</a:t>
            </a:r>
          </a:p>
        </p:txBody>
      </p:sp>
      <p:sp>
        <p:nvSpPr>
          <p:cNvPr id="11373" name="Rectangle 156"/>
          <p:cNvSpPr>
            <a:spLocks noChangeArrowheads="1"/>
          </p:cNvSpPr>
          <p:nvPr/>
        </p:nvSpPr>
        <p:spPr bwMode="auto">
          <a:xfrm>
            <a:off x="8328025" y="4438651"/>
            <a:ext cx="2305050" cy="23034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1900" dirty="0">
                <a:solidFill>
                  <a:srgbClr val="FF0000"/>
                </a:solidFill>
              </a:rPr>
              <a:t>7 – тонкий край</a:t>
            </a:r>
          </a:p>
          <a:p>
            <a:pPr eaLnBrk="1" hangingPunct="1"/>
            <a:r>
              <a:rPr lang="ru-RU" altLang="ru-RU" sz="1900" dirty="0">
                <a:solidFill>
                  <a:srgbClr val="FF0000"/>
                </a:solidFill>
              </a:rPr>
              <a:t>8 – </a:t>
            </a:r>
            <a:r>
              <a:rPr lang="ru-RU" altLang="ru-RU" sz="1900" dirty="0" err="1">
                <a:solidFill>
                  <a:srgbClr val="FF0000"/>
                </a:solidFill>
              </a:rPr>
              <a:t>пашина</a:t>
            </a:r>
            <a:endParaRPr lang="ru-RU" altLang="ru-RU" sz="1900" dirty="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sz="1900" dirty="0">
                <a:solidFill>
                  <a:srgbClr val="FF0000"/>
                </a:solidFill>
              </a:rPr>
              <a:t>9 – вырезка</a:t>
            </a:r>
          </a:p>
          <a:p>
            <a:pPr eaLnBrk="1" hangingPunct="1"/>
            <a:r>
              <a:rPr lang="ru-RU" altLang="ru-RU" sz="1900" dirty="0">
                <a:solidFill>
                  <a:srgbClr val="993300"/>
                </a:solidFill>
              </a:rPr>
              <a:t>10 – верхняя часть</a:t>
            </a:r>
          </a:p>
          <a:p>
            <a:pPr eaLnBrk="1" hangingPunct="1"/>
            <a:r>
              <a:rPr lang="ru-RU" altLang="ru-RU" sz="1900" dirty="0">
                <a:solidFill>
                  <a:srgbClr val="993300"/>
                </a:solidFill>
              </a:rPr>
              <a:t>11 – боковая часть</a:t>
            </a:r>
          </a:p>
          <a:p>
            <a:pPr eaLnBrk="1" hangingPunct="1"/>
            <a:r>
              <a:rPr lang="ru-RU" altLang="ru-RU" sz="1900" dirty="0">
                <a:solidFill>
                  <a:srgbClr val="993300"/>
                </a:solidFill>
              </a:rPr>
              <a:t>12 – </a:t>
            </a:r>
            <a:r>
              <a:rPr lang="ru-RU" altLang="ru-RU" sz="1900" dirty="0" err="1">
                <a:solidFill>
                  <a:srgbClr val="993300"/>
                </a:solidFill>
              </a:rPr>
              <a:t>наружняя</a:t>
            </a:r>
            <a:r>
              <a:rPr lang="ru-RU" altLang="ru-RU" sz="1900" dirty="0">
                <a:solidFill>
                  <a:srgbClr val="993300"/>
                </a:solidFill>
              </a:rPr>
              <a:t> часть</a:t>
            </a:r>
          </a:p>
          <a:p>
            <a:pPr eaLnBrk="1" hangingPunct="1"/>
            <a:r>
              <a:rPr lang="ru-RU" altLang="ru-RU" sz="1900" dirty="0">
                <a:solidFill>
                  <a:srgbClr val="993300"/>
                </a:solidFill>
              </a:rPr>
              <a:t>13 – </a:t>
            </a:r>
            <a:r>
              <a:rPr lang="ru-RU" altLang="ru-RU" sz="1900" dirty="0" err="1">
                <a:solidFill>
                  <a:srgbClr val="993300"/>
                </a:solidFill>
              </a:rPr>
              <a:t>внутрення</a:t>
            </a:r>
            <a:r>
              <a:rPr lang="ru-RU" altLang="ru-RU" sz="1900" dirty="0">
                <a:solidFill>
                  <a:srgbClr val="993300"/>
                </a:solidFill>
              </a:rPr>
              <a:t> часть</a:t>
            </a:r>
          </a:p>
        </p:txBody>
      </p:sp>
      <p:sp>
        <p:nvSpPr>
          <p:cNvPr id="11374" name="Line 157"/>
          <p:cNvSpPr>
            <a:spLocks noChangeShapeType="1"/>
          </p:cNvSpPr>
          <p:nvPr/>
        </p:nvSpPr>
        <p:spPr bwMode="auto">
          <a:xfrm flipH="1">
            <a:off x="2566989" y="3500438"/>
            <a:ext cx="129698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5" name="Line 158"/>
          <p:cNvSpPr>
            <a:spLocks noChangeShapeType="1"/>
          </p:cNvSpPr>
          <p:nvPr/>
        </p:nvSpPr>
        <p:spPr bwMode="auto">
          <a:xfrm>
            <a:off x="3863976" y="3500438"/>
            <a:ext cx="9366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6" name="Line 159"/>
          <p:cNvSpPr>
            <a:spLocks noChangeShapeType="1"/>
          </p:cNvSpPr>
          <p:nvPr/>
        </p:nvSpPr>
        <p:spPr bwMode="auto">
          <a:xfrm flipH="1">
            <a:off x="7104064" y="3500438"/>
            <a:ext cx="129698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7" name="Line 160"/>
          <p:cNvSpPr>
            <a:spLocks noChangeShapeType="1"/>
          </p:cNvSpPr>
          <p:nvPr/>
        </p:nvSpPr>
        <p:spPr bwMode="auto">
          <a:xfrm>
            <a:off x="8401051" y="3500438"/>
            <a:ext cx="9366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8" name="Line 162"/>
          <p:cNvSpPr>
            <a:spLocks noChangeShapeType="1"/>
          </p:cNvSpPr>
          <p:nvPr/>
        </p:nvSpPr>
        <p:spPr bwMode="auto">
          <a:xfrm>
            <a:off x="2495550" y="41497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79" name="Line 163"/>
          <p:cNvSpPr>
            <a:spLocks noChangeShapeType="1"/>
          </p:cNvSpPr>
          <p:nvPr/>
        </p:nvSpPr>
        <p:spPr bwMode="auto">
          <a:xfrm>
            <a:off x="4656138" y="41497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80" name="Line 164"/>
          <p:cNvSpPr>
            <a:spLocks noChangeShapeType="1"/>
          </p:cNvSpPr>
          <p:nvPr/>
        </p:nvSpPr>
        <p:spPr bwMode="auto">
          <a:xfrm>
            <a:off x="7175500" y="41497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81" name="Line 165"/>
          <p:cNvSpPr>
            <a:spLocks noChangeShapeType="1"/>
          </p:cNvSpPr>
          <p:nvPr/>
        </p:nvSpPr>
        <p:spPr bwMode="auto">
          <a:xfrm>
            <a:off x="9480550" y="4149725"/>
            <a:ext cx="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382" name="Text Box 166"/>
          <p:cNvSpPr txBox="1">
            <a:spLocks noChangeArrowheads="1"/>
          </p:cNvSpPr>
          <p:nvPr/>
        </p:nvSpPr>
        <p:spPr bwMode="auto">
          <a:xfrm>
            <a:off x="3851276" y="2633664"/>
            <a:ext cx="4105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dirty="0"/>
              <a:t>Схема разделки говяжьей туши</a:t>
            </a:r>
          </a:p>
        </p:txBody>
      </p:sp>
    </p:spTree>
    <p:extLst>
      <p:ext uri="{BB962C8B-B14F-4D97-AF65-F5344CB8AC3E}">
        <p14:creationId xmlns:p14="http://schemas.microsoft.com/office/powerpoint/2010/main" xmlns="" val="178495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1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1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1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11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11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1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11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1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1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1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11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1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500" fill="hold"/>
                                        <p:tgtEl>
                                          <p:spTgt spid="11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1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11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1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1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1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1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1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11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1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5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11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11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11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11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1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11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1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1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1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1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500" fill="hold"/>
                                        <p:tgtEl>
                                          <p:spTgt spid="11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 fill="hold"/>
                                        <p:tgtEl>
                                          <p:spTgt spid="11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1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5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5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1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11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11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1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500" fill="hold"/>
                                        <p:tgtEl>
                                          <p:spTgt spid="1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11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500" fill="hold"/>
                                        <p:tgtEl>
                                          <p:spTgt spid="11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500" fill="hold"/>
                                        <p:tgtEl>
                                          <p:spTgt spid="11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1" dur="500" fill="hold"/>
                                        <p:tgtEl>
                                          <p:spTgt spid="11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2" dur="500" fill="hold"/>
                                        <p:tgtEl>
                                          <p:spTgt spid="11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nimBg="1"/>
      <p:bldP spid="11269" grpId="0" animBg="1"/>
      <p:bldP spid="11270" grpId="0" animBg="1"/>
      <p:bldP spid="11271" grpId="0" animBg="1"/>
      <p:bldP spid="11272" grpId="0" animBg="1"/>
      <p:bldP spid="11274" grpId="0" animBg="1"/>
      <p:bldP spid="11279" grpId="0" animBg="1"/>
      <p:bldP spid="11281" grpId="0" animBg="1"/>
      <p:bldP spid="11282" grpId="0" animBg="1"/>
      <p:bldP spid="11286" grpId="0" animBg="1"/>
      <p:bldP spid="11287" grpId="0" animBg="1"/>
      <p:bldP spid="11288" grpId="0" animBg="1"/>
      <p:bldP spid="11292" grpId="0" animBg="1"/>
      <p:bldP spid="11293" grpId="0" animBg="1"/>
      <p:bldP spid="11294" grpId="0" animBg="1"/>
      <p:bldP spid="11295" grpId="0" animBg="1"/>
      <p:bldP spid="11296" grpId="0" animBg="1"/>
      <p:bldP spid="11297" grpId="0" animBg="1"/>
      <p:bldP spid="11305" grpId="0" animBg="1"/>
      <p:bldP spid="11306" grpId="0" animBg="1"/>
      <p:bldP spid="11307" grpId="0" animBg="1"/>
      <p:bldP spid="11308" grpId="0" animBg="1"/>
      <p:bldP spid="11310" grpId="0" animBg="1"/>
      <p:bldP spid="11311" grpId="0" animBg="1"/>
      <p:bldP spid="11312" grpId="0" animBg="1"/>
      <p:bldP spid="11313" grpId="0" animBg="1"/>
      <p:bldP spid="11314" grpId="0" animBg="1"/>
      <p:bldP spid="11315" grpId="0" animBg="1"/>
      <p:bldP spid="11316" grpId="0" animBg="1"/>
      <p:bldP spid="11317" grpId="0" animBg="1"/>
      <p:bldP spid="11318" grpId="0" animBg="1"/>
      <p:bldP spid="11319" grpId="0" animBg="1"/>
      <p:bldP spid="11320" grpId="0" animBg="1"/>
      <p:bldP spid="11324" grpId="0" animBg="1"/>
      <p:bldP spid="11326" grpId="0" animBg="1"/>
      <p:bldP spid="11327" grpId="0" animBg="1"/>
      <p:bldP spid="11328" grpId="0" animBg="1"/>
      <p:bldP spid="11329" grpId="0" animBg="1"/>
      <p:bldP spid="11331" grpId="0" animBg="1"/>
      <p:bldP spid="11332" grpId="0" animBg="1"/>
      <p:bldP spid="11333" grpId="0" animBg="1"/>
      <p:bldP spid="11334" grpId="0" animBg="1"/>
      <p:bldP spid="11335" grpId="0" animBg="1"/>
      <p:bldP spid="11336" grpId="0" animBg="1"/>
      <p:bldP spid="11337" grpId="0" animBg="1"/>
      <p:bldP spid="11338" grpId="0" animBg="1"/>
      <p:bldP spid="11339" grpId="0" animBg="1"/>
      <p:bldP spid="11340" grpId="0" animBg="1"/>
      <p:bldP spid="11341" grpId="0" animBg="1"/>
      <p:bldP spid="11342" grpId="0" animBg="1"/>
      <p:bldP spid="11343" grpId="0" animBg="1"/>
      <p:bldP spid="11344" grpId="0" animBg="1"/>
      <p:bldP spid="11346" grpId="0" animBg="1"/>
      <p:bldP spid="11347" grpId="0" animBg="1"/>
      <p:bldP spid="11348" grpId="0" animBg="1"/>
      <p:bldP spid="11349" grpId="0" animBg="1"/>
      <p:bldP spid="11350" grpId="0" animBg="1"/>
      <p:bldP spid="11351" grpId="0"/>
      <p:bldP spid="11352" grpId="0"/>
      <p:bldP spid="11283" grpId="0" animBg="1"/>
      <p:bldP spid="11284" grpId="0" animBg="1"/>
      <p:bldP spid="11285" grpId="0" animBg="1"/>
      <p:bldP spid="11289" grpId="0" animBg="1"/>
      <p:bldP spid="11290" grpId="0" animBg="1"/>
      <p:bldP spid="11291" grpId="0" animBg="1"/>
      <p:bldP spid="11354" grpId="0"/>
      <p:bldP spid="11355" grpId="0"/>
      <p:bldP spid="11356" grpId="0"/>
      <p:bldP spid="11309" grpId="0" animBg="1"/>
      <p:bldP spid="11321" grpId="0" animBg="1"/>
      <p:bldP spid="11322" grpId="0" animBg="1"/>
      <p:bldP spid="11323" grpId="0" animBg="1"/>
      <p:bldP spid="11325" grpId="0" animBg="1"/>
      <p:bldP spid="11330" grpId="0" animBg="1"/>
      <p:bldP spid="11357" grpId="0"/>
      <p:bldP spid="11358" grpId="0"/>
      <p:bldP spid="11359" grpId="0"/>
      <p:bldP spid="11360" grpId="0"/>
      <p:bldP spid="11361" grpId="0"/>
      <p:bldP spid="11362" grpId="0"/>
      <p:bldP spid="113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2390503"/>
            <a:ext cx="10405675" cy="3629297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learningapps.org/watch?v=pd1anvaut22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478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learningapps.org/watch?v=puc8wm7xc22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253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36806588_TF67670762.potx" id="{C8C6B627-7FAF-4B79-AE4A-A92F1F3AC7AA}" vid="{CF93F24D-E366-4425-96B9-C99B8661177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829</TotalTime>
  <Words>209</Words>
  <Application>Microsoft Office PowerPoint</Application>
  <PresentationFormat>Произвольный</PresentationFormat>
  <Paragraphs>66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Тема2</vt:lpstr>
      <vt:lpstr>Разделка говяжьей туши.</vt:lpstr>
      <vt:lpstr>Цель урока</vt:lpstr>
      <vt:lpstr>Повторение</vt:lpstr>
      <vt:lpstr>Разделка говяжьей туши</vt:lpstr>
      <vt:lpstr>Слайд 5</vt:lpstr>
      <vt:lpstr>Задание 1</vt:lpstr>
      <vt:lpstr>Задание 2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Морфологический состав мяса</dc:title>
  <dc:creator>Светлана Киселева</dc:creator>
  <cp:lastModifiedBy>Светлана Киселева</cp:lastModifiedBy>
  <cp:revision>45</cp:revision>
  <dcterms:created xsi:type="dcterms:W3CDTF">2021-09-09T16:04:51Z</dcterms:created>
  <dcterms:modified xsi:type="dcterms:W3CDTF">2022-10-01T05:40:27Z</dcterms:modified>
</cp:coreProperties>
</file>