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260" r:id="rId3"/>
    <p:sldId id="257" r:id="rId4"/>
    <p:sldId id="258" r:id="rId5"/>
    <p:sldId id="259" r:id="rId6"/>
    <p:sldId id="266" r:id="rId7"/>
    <p:sldId id="268" r:id="rId8"/>
    <p:sldId id="267" r:id="rId9"/>
    <p:sldId id="275" r:id="rId10"/>
    <p:sldId id="276" r:id="rId11"/>
    <p:sldId id="278" r:id="rId1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Раздел по умолчанию" id="{5C6161BF-BE31-441C-8E2E-A61B10BA96E8}">
          <p14:sldIdLst>
            <p14:sldId id="256"/>
            <p14:sldId id="260"/>
            <p14:sldId id="257"/>
            <p14:sldId id="258"/>
            <p14:sldId id="259"/>
            <p14:sldId id="266"/>
            <p14:sldId id="268"/>
            <p14:sldId id="267"/>
            <p14:sldId id="275"/>
            <p14:sldId id="276"/>
            <p14:sldId id="278"/>
          </p14:sldIdLst>
        </p14:section>
        <p14:section name="Раздел без заголовка" id="{5800BEF8-4988-480D-8BCF-5906CEEFE848}">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559" autoAdjust="0"/>
    <p:restoredTop sz="86477" autoAdjust="0"/>
  </p:normalViewPr>
  <p:slideViewPr>
    <p:cSldViewPr>
      <p:cViewPr varScale="1">
        <p:scale>
          <a:sx n="63" d="100"/>
          <a:sy n="63" d="100"/>
        </p:scale>
        <p:origin x="-1362"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351F850-5187-44C4-BF22-E1DC290106DE}" type="doc">
      <dgm:prSet loTypeId="urn:microsoft.com/office/officeart/2005/8/layout/hList6" loCatId="list" qsTypeId="urn:microsoft.com/office/officeart/2005/8/quickstyle/simple1" qsCatId="simple" csTypeId="urn:microsoft.com/office/officeart/2005/8/colors/accent1_2" csCatId="accent1" phldr="1"/>
      <dgm:spPr/>
      <dgm:t>
        <a:bodyPr/>
        <a:lstStyle/>
        <a:p>
          <a:endParaRPr lang="ru-RU"/>
        </a:p>
      </dgm:t>
    </dgm:pt>
    <dgm:pt modelId="{B49F84A1-C5A9-4FC0-B14C-D8C53A8B7E1D}">
      <dgm:prSet phldrT="[Текст]" custT="1"/>
      <dgm:spPr/>
      <dgm:t>
        <a:bodyPr/>
        <a:lstStyle/>
        <a:p>
          <a:r>
            <a:rPr lang="ru-RU" sz="2400" b="1" dirty="0" smtClean="0">
              <a:latin typeface="Times New Roman" pitchFamily="18" charset="0"/>
              <a:cs typeface="Times New Roman" pitchFamily="18" charset="0"/>
            </a:rPr>
            <a:t>Беседы</a:t>
          </a:r>
          <a:endParaRPr lang="ru-RU" sz="2400" b="1" dirty="0">
            <a:latin typeface="Times New Roman" pitchFamily="18" charset="0"/>
            <a:cs typeface="Times New Roman" pitchFamily="18" charset="0"/>
          </a:endParaRPr>
        </a:p>
      </dgm:t>
    </dgm:pt>
    <dgm:pt modelId="{C1663360-051B-462A-BB9A-D6372FBBC2DC}" type="parTrans" cxnId="{F6B82DAB-73C9-4E3B-B9AE-26DA81AA9298}">
      <dgm:prSet/>
      <dgm:spPr/>
      <dgm:t>
        <a:bodyPr/>
        <a:lstStyle/>
        <a:p>
          <a:endParaRPr lang="ru-RU"/>
        </a:p>
      </dgm:t>
    </dgm:pt>
    <dgm:pt modelId="{A1B2B325-2244-4FBF-B18D-7A2C8047DF9F}" type="sibTrans" cxnId="{F6B82DAB-73C9-4E3B-B9AE-26DA81AA9298}">
      <dgm:prSet/>
      <dgm:spPr/>
      <dgm:t>
        <a:bodyPr/>
        <a:lstStyle/>
        <a:p>
          <a:endParaRPr lang="ru-RU"/>
        </a:p>
      </dgm:t>
    </dgm:pt>
    <dgm:pt modelId="{377F6351-C97D-41D9-B8CD-E4D4A52CD823}">
      <dgm:prSet phldrT="[Текст]" custT="1"/>
      <dgm:spPr/>
      <dgm:t>
        <a:bodyPr/>
        <a:lstStyle/>
        <a:p>
          <a:r>
            <a:rPr lang="ru-RU" sz="1600" b="1" dirty="0" smtClean="0">
              <a:latin typeface="Times New Roman" pitchFamily="18" charset="0"/>
              <a:cs typeface="Times New Roman" pitchFamily="18" charset="0"/>
            </a:rPr>
            <a:t>«Что я знаю о планетах?»</a:t>
          </a:r>
          <a:endParaRPr lang="ru-RU" sz="1600" b="1" dirty="0">
            <a:latin typeface="Times New Roman" pitchFamily="18" charset="0"/>
            <a:cs typeface="Times New Roman" pitchFamily="18" charset="0"/>
          </a:endParaRPr>
        </a:p>
      </dgm:t>
    </dgm:pt>
    <dgm:pt modelId="{FDFF9801-47D7-4E55-AAB2-BE4F779B941C}" type="parTrans" cxnId="{61DA71D1-D8C7-4BF4-8C77-C37156922B04}">
      <dgm:prSet/>
      <dgm:spPr/>
      <dgm:t>
        <a:bodyPr/>
        <a:lstStyle/>
        <a:p>
          <a:endParaRPr lang="ru-RU"/>
        </a:p>
      </dgm:t>
    </dgm:pt>
    <dgm:pt modelId="{D33A1FF9-5F14-4A7F-930F-3BF878B7112F}" type="sibTrans" cxnId="{61DA71D1-D8C7-4BF4-8C77-C37156922B04}">
      <dgm:prSet/>
      <dgm:spPr/>
      <dgm:t>
        <a:bodyPr/>
        <a:lstStyle/>
        <a:p>
          <a:endParaRPr lang="ru-RU"/>
        </a:p>
      </dgm:t>
    </dgm:pt>
    <dgm:pt modelId="{A2F8BD4E-CFAB-4015-97AC-7E46A82C992E}">
      <dgm:prSet phldrT="[Текст]" custT="1"/>
      <dgm:spPr/>
      <dgm:t>
        <a:bodyPr/>
        <a:lstStyle/>
        <a:p>
          <a:r>
            <a:rPr lang="ru-RU" sz="1600" b="1" dirty="0" smtClean="0">
              <a:latin typeface="Times New Roman" pitchFamily="18" charset="0"/>
              <a:cs typeface="Times New Roman" pitchFamily="18" charset="0"/>
            </a:rPr>
            <a:t>«Жизнь космонавтов на космической станции».</a:t>
          </a:r>
          <a:endParaRPr lang="ru-RU" sz="1600" b="1" dirty="0">
            <a:latin typeface="Times New Roman" pitchFamily="18" charset="0"/>
            <a:cs typeface="Times New Roman" pitchFamily="18" charset="0"/>
          </a:endParaRPr>
        </a:p>
      </dgm:t>
    </dgm:pt>
    <dgm:pt modelId="{9B5D2231-E8A5-48E5-B917-79998F12DB75}" type="parTrans" cxnId="{301071C6-96AF-4B1A-942A-76279B6F6685}">
      <dgm:prSet/>
      <dgm:spPr/>
      <dgm:t>
        <a:bodyPr/>
        <a:lstStyle/>
        <a:p>
          <a:endParaRPr lang="ru-RU"/>
        </a:p>
      </dgm:t>
    </dgm:pt>
    <dgm:pt modelId="{A6AED024-7BD4-423F-9E2D-3866CBF57E0C}" type="sibTrans" cxnId="{301071C6-96AF-4B1A-942A-76279B6F6685}">
      <dgm:prSet/>
      <dgm:spPr/>
      <dgm:t>
        <a:bodyPr/>
        <a:lstStyle/>
        <a:p>
          <a:endParaRPr lang="ru-RU"/>
        </a:p>
      </dgm:t>
    </dgm:pt>
    <dgm:pt modelId="{CA1D68C0-EB93-4D67-906C-F86B8A83846D}">
      <dgm:prSet phldrT="[Текст]" custT="1"/>
      <dgm:spPr/>
      <dgm:t>
        <a:bodyPr/>
        <a:lstStyle/>
        <a:p>
          <a:r>
            <a:rPr lang="ru-RU" sz="2400" b="1" dirty="0" smtClean="0">
              <a:latin typeface="Times New Roman" pitchFamily="18" charset="0"/>
              <a:cs typeface="Times New Roman" pitchFamily="18" charset="0"/>
            </a:rPr>
            <a:t>Чтение энциклопедий</a:t>
          </a:r>
          <a:endParaRPr lang="ru-RU" sz="2400" b="1" dirty="0">
            <a:latin typeface="Times New Roman" pitchFamily="18" charset="0"/>
            <a:cs typeface="Times New Roman" pitchFamily="18" charset="0"/>
          </a:endParaRPr>
        </a:p>
      </dgm:t>
    </dgm:pt>
    <dgm:pt modelId="{80A99D01-DE82-445D-8C4D-C5162DEE8E40}" type="parTrans" cxnId="{4EB54B8C-1AA5-4952-9BBB-0B249B9A4F8D}">
      <dgm:prSet/>
      <dgm:spPr/>
      <dgm:t>
        <a:bodyPr/>
        <a:lstStyle/>
        <a:p>
          <a:endParaRPr lang="ru-RU"/>
        </a:p>
      </dgm:t>
    </dgm:pt>
    <dgm:pt modelId="{44BBB518-C7F5-449B-8C89-50AF03A5BCE9}" type="sibTrans" cxnId="{4EB54B8C-1AA5-4952-9BBB-0B249B9A4F8D}">
      <dgm:prSet/>
      <dgm:spPr/>
      <dgm:t>
        <a:bodyPr/>
        <a:lstStyle/>
        <a:p>
          <a:endParaRPr lang="ru-RU"/>
        </a:p>
      </dgm:t>
    </dgm:pt>
    <dgm:pt modelId="{B8586935-90FE-4DF2-8DDE-46C85EBF73F1}">
      <dgm:prSet phldrT="[Текст]" custT="1"/>
      <dgm:spPr/>
      <dgm:t>
        <a:bodyPr/>
        <a:lstStyle/>
        <a:p>
          <a:r>
            <a:rPr lang="ru-RU" sz="1600" b="1" dirty="0" smtClean="0">
              <a:latin typeface="Times New Roman" pitchFamily="18" charset="0"/>
              <a:cs typeface="Times New Roman" pitchFamily="18" charset="0"/>
            </a:rPr>
            <a:t>Земля и вселенная</a:t>
          </a:r>
          <a:endParaRPr lang="ru-RU" sz="1600" b="1" dirty="0">
            <a:latin typeface="Times New Roman" pitchFamily="18" charset="0"/>
            <a:cs typeface="Times New Roman" pitchFamily="18" charset="0"/>
          </a:endParaRPr>
        </a:p>
      </dgm:t>
    </dgm:pt>
    <dgm:pt modelId="{C1DBF3DD-05D9-4D83-A7DE-376E8B4C7477}" type="parTrans" cxnId="{27DFDAAF-F831-4648-AE7A-6A9788F2E2F4}">
      <dgm:prSet/>
      <dgm:spPr/>
      <dgm:t>
        <a:bodyPr/>
        <a:lstStyle/>
        <a:p>
          <a:endParaRPr lang="ru-RU"/>
        </a:p>
      </dgm:t>
    </dgm:pt>
    <dgm:pt modelId="{A18FC502-9A95-471B-B492-68531AD6EDAA}" type="sibTrans" cxnId="{27DFDAAF-F831-4648-AE7A-6A9788F2E2F4}">
      <dgm:prSet/>
      <dgm:spPr/>
      <dgm:t>
        <a:bodyPr/>
        <a:lstStyle/>
        <a:p>
          <a:endParaRPr lang="ru-RU"/>
        </a:p>
      </dgm:t>
    </dgm:pt>
    <dgm:pt modelId="{1EC00A3F-9B74-4C42-9C44-853C7BAD58A2}">
      <dgm:prSet phldrT="[Текст]" custT="1"/>
      <dgm:spPr/>
      <dgm:t>
        <a:bodyPr/>
        <a:lstStyle/>
        <a:p>
          <a:r>
            <a:rPr lang="ru-RU" sz="1600" b="1" dirty="0" smtClean="0">
              <a:latin typeface="Times New Roman" pitchFamily="18" charset="0"/>
              <a:cs typeface="Times New Roman" pitchFamily="18" charset="0"/>
            </a:rPr>
            <a:t>Техника и изобретения</a:t>
          </a:r>
          <a:endParaRPr lang="ru-RU" sz="1600" b="1" dirty="0">
            <a:latin typeface="Times New Roman" pitchFamily="18" charset="0"/>
            <a:cs typeface="Times New Roman" pitchFamily="18" charset="0"/>
          </a:endParaRPr>
        </a:p>
      </dgm:t>
    </dgm:pt>
    <dgm:pt modelId="{B5D64E15-3557-4733-8EC9-90DEAC46B601}" type="parTrans" cxnId="{9C111DC7-2376-439F-93B0-FD0293735486}">
      <dgm:prSet/>
      <dgm:spPr/>
      <dgm:t>
        <a:bodyPr/>
        <a:lstStyle/>
        <a:p>
          <a:endParaRPr lang="ru-RU"/>
        </a:p>
      </dgm:t>
    </dgm:pt>
    <dgm:pt modelId="{CE6AEE8A-7BBF-4FEB-BDD8-DD158A054EA0}" type="sibTrans" cxnId="{9C111DC7-2376-439F-93B0-FD0293735486}">
      <dgm:prSet/>
      <dgm:spPr/>
      <dgm:t>
        <a:bodyPr/>
        <a:lstStyle/>
        <a:p>
          <a:endParaRPr lang="ru-RU"/>
        </a:p>
      </dgm:t>
    </dgm:pt>
    <dgm:pt modelId="{879B166B-9941-4342-83AB-14543491280D}">
      <dgm:prSet phldrT="[Текст]" custT="1"/>
      <dgm:spPr/>
      <dgm:t>
        <a:bodyPr/>
        <a:lstStyle/>
        <a:p>
          <a:r>
            <a:rPr lang="ru-RU" sz="2400" b="1" dirty="0" smtClean="0">
              <a:latin typeface="Times New Roman" pitchFamily="18" charset="0"/>
              <a:cs typeface="Times New Roman" pitchFamily="18" charset="0"/>
            </a:rPr>
            <a:t>Продуктивная деятельность</a:t>
          </a:r>
          <a:endParaRPr lang="ru-RU" sz="2400" b="1" dirty="0">
            <a:latin typeface="Times New Roman" pitchFamily="18" charset="0"/>
            <a:cs typeface="Times New Roman" pitchFamily="18" charset="0"/>
          </a:endParaRPr>
        </a:p>
      </dgm:t>
    </dgm:pt>
    <dgm:pt modelId="{4B1FEFE8-1CFD-4C4B-AEBC-AE59DFF60E8A}" type="parTrans" cxnId="{9F667B35-864B-4D65-9D66-B90809F5BBB3}">
      <dgm:prSet/>
      <dgm:spPr/>
      <dgm:t>
        <a:bodyPr/>
        <a:lstStyle/>
        <a:p>
          <a:endParaRPr lang="ru-RU"/>
        </a:p>
      </dgm:t>
    </dgm:pt>
    <dgm:pt modelId="{992B57A3-4BEC-4E47-A7EB-A5AD9C1D8E70}" type="sibTrans" cxnId="{9F667B35-864B-4D65-9D66-B90809F5BBB3}">
      <dgm:prSet/>
      <dgm:spPr/>
      <dgm:t>
        <a:bodyPr/>
        <a:lstStyle/>
        <a:p>
          <a:endParaRPr lang="ru-RU"/>
        </a:p>
      </dgm:t>
    </dgm:pt>
    <dgm:pt modelId="{1AB54A77-3C01-49A8-8FED-837C22373557}">
      <dgm:prSet phldrT="[Текст]" custT="1"/>
      <dgm:spPr/>
      <dgm:t>
        <a:bodyPr/>
        <a:lstStyle/>
        <a:p>
          <a:r>
            <a:rPr lang="ru-RU" sz="1600" b="1" dirty="0" smtClean="0">
              <a:latin typeface="Times New Roman" pitchFamily="18" charset="0"/>
              <a:cs typeface="Times New Roman" pitchFamily="18" charset="0"/>
            </a:rPr>
            <a:t>Рисование «Планеты солнечной системы»</a:t>
          </a:r>
          <a:endParaRPr lang="ru-RU" sz="1600" b="1" dirty="0">
            <a:latin typeface="Times New Roman" pitchFamily="18" charset="0"/>
            <a:cs typeface="Times New Roman" pitchFamily="18" charset="0"/>
          </a:endParaRPr>
        </a:p>
      </dgm:t>
    </dgm:pt>
    <dgm:pt modelId="{BA457332-B060-4B8B-9265-C087A0E5FBE9}" type="parTrans" cxnId="{3523DF40-07E7-45EA-9EFE-6CC6270017C2}">
      <dgm:prSet/>
      <dgm:spPr/>
      <dgm:t>
        <a:bodyPr/>
        <a:lstStyle/>
        <a:p>
          <a:endParaRPr lang="ru-RU"/>
        </a:p>
      </dgm:t>
    </dgm:pt>
    <dgm:pt modelId="{98B63EC6-46CE-4401-BEDF-434CD5DEEFDF}" type="sibTrans" cxnId="{3523DF40-07E7-45EA-9EFE-6CC6270017C2}">
      <dgm:prSet/>
      <dgm:spPr/>
      <dgm:t>
        <a:bodyPr/>
        <a:lstStyle/>
        <a:p>
          <a:endParaRPr lang="ru-RU"/>
        </a:p>
      </dgm:t>
    </dgm:pt>
    <dgm:pt modelId="{93F18EC3-CE81-45EF-A90F-419FD0133FDF}">
      <dgm:prSet phldrT="[Текст]" custT="1"/>
      <dgm:spPr/>
      <dgm:t>
        <a:bodyPr/>
        <a:lstStyle/>
        <a:p>
          <a:r>
            <a:rPr lang="ru-RU" sz="1600" b="1" dirty="0" smtClean="0">
              <a:latin typeface="Times New Roman" pitchFamily="18" charset="0"/>
              <a:cs typeface="Times New Roman" pitchFamily="18" charset="0"/>
            </a:rPr>
            <a:t>Конструирование «Космические корабли»</a:t>
          </a:r>
          <a:endParaRPr lang="ru-RU" sz="1600" b="1" dirty="0">
            <a:latin typeface="Times New Roman" pitchFamily="18" charset="0"/>
            <a:cs typeface="Times New Roman" pitchFamily="18" charset="0"/>
          </a:endParaRPr>
        </a:p>
      </dgm:t>
    </dgm:pt>
    <dgm:pt modelId="{626A8D45-B7EC-476E-9288-BAAD792B391E}" type="parTrans" cxnId="{594EBB7C-DAF0-45D6-85FE-B8C880A9089E}">
      <dgm:prSet/>
      <dgm:spPr/>
      <dgm:t>
        <a:bodyPr/>
        <a:lstStyle/>
        <a:p>
          <a:endParaRPr lang="ru-RU"/>
        </a:p>
      </dgm:t>
    </dgm:pt>
    <dgm:pt modelId="{49A79189-E3F6-4226-9F17-CF20208C5302}" type="sibTrans" cxnId="{594EBB7C-DAF0-45D6-85FE-B8C880A9089E}">
      <dgm:prSet/>
      <dgm:spPr/>
      <dgm:t>
        <a:bodyPr/>
        <a:lstStyle/>
        <a:p>
          <a:endParaRPr lang="ru-RU"/>
        </a:p>
      </dgm:t>
    </dgm:pt>
    <dgm:pt modelId="{0E9A3430-B59B-4851-96F0-13D91D90B697}">
      <dgm:prSet phldrT="[Текст]" custT="1"/>
      <dgm:spPr/>
      <dgm:t>
        <a:bodyPr/>
        <a:lstStyle/>
        <a:p>
          <a:r>
            <a:rPr lang="ru-RU" sz="1600" b="1" dirty="0" smtClean="0">
              <a:latin typeface="Times New Roman" pitchFamily="18" charset="0"/>
              <a:cs typeface="Times New Roman" pitchFamily="18" charset="0"/>
            </a:rPr>
            <a:t>Космос</a:t>
          </a:r>
          <a:endParaRPr lang="ru-RU" sz="1600" b="1" dirty="0">
            <a:latin typeface="Times New Roman" pitchFamily="18" charset="0"/>
            <a:cs typeface="Times New Roman" pitchFamily="18" charset="0"/>
          </a:endParaRPr>
        </a:p>
      </dgm:t>
    </dgm:pt>
    <dgm:pt modelId="{11515EFD-7E7E-4B76-BC14-8B8CA4567FD4}" type="parTrans" cxnId="{2FF37A83-A0C3-4566-8CD7-D5538F0940A4}">
      <dgm:prSet/>
      <dgm:spPr/>
      <dgm:t>
        <a:bodyPr/>
        <a:lstStyle/>
        <a:p>
          <a:endParaRPr lang="ru-RU"/>
        </a:p>
      </dgm:t>
    </dgm:pt>
    <dgm:pt modelId="{996D1F12-7CC8-461C-9483-D05DAFDB32DD}" type="sibTrans" cxnId="{2FF37A83-A0C3-4566-8CD7-D5538F0940A4}">
      <dgm:prSet/>
      <dgm:spPr/>
      <dgm:t>
        <a:bodyPr/>
        <a:lstStyle/>
        <a:p>
          <a:endParaRPr lang="ru-RU"/>
        </a:p>
      </dgm:t>
    </dgm:pt>
    <dgm:pt modelId="{CAB42968-7D74-4CC2-BAAC-29E7DEAAD4D2}">
      <dgm:prSet phldrT="[Текст]" custT="1"/>
      <dgm:spPr/>
      <dgm:t>
        <a:bodyPr/>
        <a:lstStyle/>
        <a:p>
          <a:r>
            <a:rPr lang="ru-RU" sz="1600" b="1" dirty="0" smtClean="0">
              <a:latin typeface="Times New Roman" pitchFamily="18" charset="0"/>
              <a:cs typeface="Times New Roman" pitchFamily="18" charset="0"/>
            </a:rPr>
            <a:t>Аппликация «Полет на луну»</a:t>
          </a:r>
          <a:endParaRPr lang="ru-RU" sz="1600" b="1" dirty="0">
            <a:latin typeface="Times New Roman" pitchFamily="18" charset="0"/>
            <a:cs typeface="Times New Roman" pitchFamily="18" charset="0"/>
          </a:endParaRPr>
        </a:p>
      </dgm:t>
    </dgm:pt>
    <dgm:pt modelId="{D773C53E-83C3-4547-A27B-004853FBBC69}" type="parTrans" cxnId="{E338ABEA-F934-4F50-8C61-08A5E3C29D88}">
      <dgm:prSet/>
      <dgm:spPr/>
      <dgm:t>
        <a:bodyPr/>
        <a:lstStyle/>
        <a:p>
          <a:endParaRPr lang="ru-RU"/>
        </a:p>
      </dgm:t>
    </dgm:pt>
    <dgm:pt modelId="{DEF1BDEC-078E-429C-90AC-48B6AC58A336}" type="sibTrans" cxnId="{E338ABEA-F934-4F50-8C61-08A5E3C29D88}">
      <dgm:prSet/>
      <dgm:spPr/>
      <dgm:t>
        <a:bodyPr/>
        <a:lstStyle/>
        <a:p>
          <a:endParaRPr lang="ru-RU"/>
        </a:p>
      </dgm:t>
    </dgm:pt>
    <dgm:pt modelId="{9EA8FE49-EA7C-4188-BAC4-B83789E4C489}" type="pres">
      <dgm:prSet presAssocID="{5351F850-5187-44C4-BF22-E1DC290106DE}" presName="Name0" presStyleCnt="0">
        <dgm:presLayoutVars>
          <dgm:dir/>
          <dgm:resizeHandles val="exact"/>
        </dgm:presLayoutVars>
      </dgm:prSet>
      <dgm:spPr/>
      <dgm:t>
        <a:bodyPr/>
        <a:lstStyle/>
        <a:p>
          <a:endParaRPr lang="ru-RU"/>
        </a:p>
      </dgm:t>
    </dgm:pt>
    <dgm:pt modelId="{3955DAB2-93A5-4A34-A5BE-33295378601E}" type="pres">
      <dgm:prSet presAssocID="{B49F84A1-C5A9-4FC0-B14C-D8C53A8B7E1D}" presName="node" presStyleLbl="node1" presStyleIdx="0" presStyleCnt="3" custLinFactX="10466" custLinFactNeighborX="100000" custLinFactNeighborY="-6699">
        <dgm:presLayoutVars>
          <dgm:bulletEnabled val="1"/>
        </dgm:presLayoutVars>
      </dgm:prSet>
      <dgm:spPr/>
      <dgm:t>
        <a:bodyPr/>
        <a:lstStyle/>
        <a:p>
          <a:endParaRPr lang="ru-RU"/>
        </a:p>
      </dgm:t>
    </dgm:pt>
    <dgm:pt modelId="{15CAB22A-AB6E-45B0-8AB4-26D51580F8AA}" type="pres">
      <dgm:prSet presAssocID="{A1B2B325-2244-4FBF-B18D-7A2C8047DF9F}" presName="sibTrans" presStyleCnt="0"/>
      <dgm:spPr/>
    </dgm:pt>
    <dgm:pt modelId="{1D3D060C-9669-4271-A46F-FEEF9907F953}" type="pres">
      <dgm:prSet presAssocID="{CA1D68C0-EB93-4D67-906C-F86B8A83846D}" presName="node" presStyleLbl="node1" presStyleIdx="1" presStyleCnt="3" custLinFactNeighborX="46515" custLinFactNeighborY="469">
        <dgm:presLayoutVars>
          <dgm:bulletEnabled val="1"/>
        </dgm:presLayoutVars>
      </dgm:prSet>
      <dgm:spPr/>
      <dgm:t>
        <a:bodyPr/>
        <a:lstStyle/>
        <a:p>
          <a:endParaRPr lang="ru-RU"/>
        </a:p>
      </dgm:t>
    </dgm:pt>
    <dgm:pt modelId="{19D7F0ED-40FF-40AC-911E-5B82F4CE6EF2}" type="pres">
      <dgm:prSet presAssocID="{44BBB518-C7F5-449B-8C89-50AF03A5BCE9}" presName="sibTrans" presStyleCnt="0"/>
      <dgm:spPr/>
    </dgm:pt>
    <dgm:pt modelId="{06858828-07F7-4E99-B3A2-F8E84945C8DF}" type="pres">
      <dgm:prSet presAssocID="{879B166B-9941-4342-83AB-14543491280D}" presName="node" presStyleLbl="node1" presStyleIdx="2" presStyleCnt="3" custLinFactX="-3489" custLinFactNeighborX="-100000" custLinFactNeighborY="469">
        <dgm:presLayoutVars>
          <dgm:bulletEnabled val="1"/>
        </dgm:presLayoutVars>
      </dgm:prSet>
      <dgm:spPr/>
      <dgm:t>
        <a:bodyPr/>
        <a:lstStyle/>
        <a:p>
          <a:endParaRPr lang="ru-RU"/>
        </a:p>
      </dgm:t>
    </dgm:pt>
  </dgm:ptLst>
  <dgm:cxnLst>
    <dgm:cxn modelId="{AB6D0883-BA5D-4EB8-903C-82A1409F09E6}" type="presOf" srcId="{CA1D68C0-EB93-4D67-906C-F86B8A83846D}" destId="{1D3D060C-9669-4271-A46F-FEEF9907F953}" srcOrd="0" destOrd="0" presId="urn:microsoft.com/office/officeart/2005/8/layout/hList6"/>
    <dgm:cxn modelId="{3463C446-B8A1-43D9-B3E4-F79CA6F246ED}" type="presOf" srcId="{CAB42968-7D74-4CC2-BAAC-29E7DEAAD4D2}" destId="{06858828-07F7-4E99-B3A2-F8E84945C8DF}" srcOrd="0" destOrd="3" presId="urn:microsoft.com/office/officeart/2005/8/layout/hList6"/>
    <dgm:cxn modelId="{4EB54B8C-1AA5-4952-9BBB-0B249B9A4F8D}" srcId="{5351F850-5187-44C4-BF22-E1DC290106DE}" destId="{CA1D68C0-EB93-4D67-906C-F86B8A83846D}" srcOrd="1" destOrd="0" parTransId="{80A99D01-DE82-445D-8C4D-C5162DEE8E40}" sibTransId="{44BBB518-C7F5-449B-8C89-50AF03A5BCE9}"/>
    <dgm:cxn modelId="{993D5652-78EF-4344-8181-141DB53E6E30}" type="presOf" srcId="{879B166B-9941-4342-83AB-14543491280D}" destId="{06858828-07F7-4E99-B3A2-F8E84945C8DF}" srcOrd="0" destOrd="0" presId="urn:microsoft.com/office/officeart/2005/8/layout/hList6"/>
    <dgm:cxn modelId="{42A2767A-C9A4-4C87-8272-5CBBA7BBC622}" type="presOf" srcId="{B8586935-90FE-4DF2-8DDE-46C85EBF73F1}" destId="{1D3D060C-9669-4271-A46F-FEEF9907F953}" srcOrd="0" destOrd="1" presId="urn:microsoft.com/office/officeart/2005/8/layout/hList6"/>
    <dgm:cxn modelId="{EDB26A72-E94F-4D02-9393-CAE13B524DA0}" type="presOf" srcId="{A2F8BD4E-CFAB-4015-97AC-7E46A82C992E}" destId="{3955DAB2-93A5-4A34-A5BE-33295378601E}" srcOrd="0" destOrd="2" presId="urn:microsoft.com/office/officeart/2005/8/layout/hList6"/>
    <dgm:cxn modelId="{2FF37A83-A0C3-4566-8CD7-D5538F0940A4}" srcId="{CA1D68C0-EB93-4D67-906C-F86B8A83846D}" destId="{0E9A3430-B59B-4851-96F0-13D91D90B697}" srcOrd="2" destOrd="0" parTransId="{11515EFD-7E7E-4B76-BC14-8B8CA4567FD4}" sibTransId="{996D1F12-7CC8-461C-9483-D05DAFDB32DD}"/>
    <dgm:cxn modelId="{F6B82DAB-73C9-4E3B-B9AE-26DA81AA9298}" srcId="{5351F850-5187-44C4-BF22-E1DC290106DE}" destId="{B49F84A1-C5A9-4FC0-B14C-D8C53A8B7E1D}" srcOrd="0" destOrd="0" parTransId="{C1663360-051B-462A-BB9A-D6372FBBC2DC}" sibTransId="{A1B2B325-2244-4FBF-B18D-7A2C8047DF9F}"/>
    <dgm:cxn modelId="{9DAC8C02-5232-4A9A-9A5A-1A130615AFB8}" type="presOf" srcId="{B49F84A1-C5A9-4FC0-B14C-D8C53A8B7E1D}" destId="{3955DAB2-93A5-4A34-A5BE-33295378601E}" srcOrd="0" destOrd="0" presId="urn:microsoft.com/office/officeart/2005/8/layout/hList6"/>
    <dgm:cxn modelId="{A38F9BC4-C506-4EA5-8ED6-ED3801B8B75B}" type="presOf" srcId="{93F18EC3-CE81-45EF-A90F-419FD0133FDF}" destId="{06858828-07F7-4E99-B3A2-F8E84945C8DF}" srcOrd="0" destOrd="2" presId="urn:microsoft.com/office/officeart/2005/8/layout/hList6"/>
    <dgm:cxn modelId="{9F667B35-864B-4D65-9D66-B90809F5BBB3}" srcId="{5351F850-5187-44C4-BF22-E1DC290106DE}" destId="{879B166B-9941-4342-83AB-14543491280D}" srcOrd="2" destOrd="0" parTransId="{4B1FEFE8-1CFD-4C4B-AEBC-AE59DFF60E8A}" sibTransId="{992B57A3-4BEC-4E47-A7EB-A5AD9C1D8E70}"/>
    <dgm:cxn modelId="{27DFDAAF-F831-4648-AE7A-6A9788F2E2F4}" srcId="{CA1D68C0-EB93-4D67-906C-F86B8A83846D}" destId="{B8586935-90FE-4DF2-8DDE-46C85EBF73F1}" srcOrd="0" destOrd="0" parTransId="{C1DBF3DD-05D9-4D83-A7DE-376E8B4C7477}" sibTransId="{A18FC502-9A95-471B-B492-68531AD6EDAA}"/>
    <dgm:cxn modelId="{E338ABEA-F934-4F50-8C61-08A5E3C29D88}" srcId="{879B166B-9941-4342-83AB-14543491280D}" destId="{CAB42968-7D74-4CC2-BAAC-29E7DEAAD4D2}" srcOrd="2" destOrd="0" parTransId="{D773C53E-83C3-4547-A27B-004853FBBC69}" sibTransId="{DEF1BDEC-078E-429C-90AC-48B6AC58A336}"/>
    <dgm:cxn modelId="{3523DF40-07E7-45EA-9EFE-6CC6270017C2}" srcId="{879B166B-9941-4342-83AB-14543491280D}" destId="{1AB54A77-3C01-49A8-8FED-837C22373557}" srcOrd="0" destOrd="0" parTransId="{BA457332-B060-4B8B-9265-C087A0E5FBE9}" sibTransId="{98B63EC6-46CE-4401-BEDF-434CD5DEEFDF}"/>
    <dgm:cxn modelId="{62D2C741-9CD2-447E-8742-DDD0C06AF8F4}" type="presOf" srcId="{0E9A3430-B59B-4851-96F0-13D91D90B697}" destId="{1D3D060C-9669-4271-A46F-FEEF9907F953}" srcOrd="0" destOrd="3" presId="urn:microsoft.com/office/officeart/2005/8/layout/hList6"/>
    <dgm:cxn modelId="{74B0C987-C053-4174-8E7C-E97C5FAA7831}" type="presOf" srcId="{377F6351-C97D-41D9-B8CD-E4D4A52CD823}" destId="{3955DAB2-93A5-4A34-A5BE-33295378601E}" srcOrd="0" destOrd="1" presId="urn:microsoft.com/office/officeart/2005/8/layout/hList6"/>
    <dgm:cxn modelId="{B4CAC33F-C94E-434C-B895-5AEB8F0F413F}" type="presOf" srcId="{1AB54A77-3C01-49A8-8FED-837C22373557}" destId="{06858828-07F7-4E99-B3A2-F8E84945C8DF}" srcOrd="0" destOrd="1" presId="urn:microsoft.com/office/officeart/2005/8/layout/hList6"/>
    <dgm:cxn modelId="{E4714754-49EB-4A61-9ACB-2E2F83060141}" type="presOf" srcId="{5351F850-5187-44C4-BF22-E1DC290106DE}" destId="{9EA8FE49-EA7C-4188-BAC4-B83789E4C489}" srcOrd="0" destOrd="0" presId="urn:microsoft.com/office/officeart/2005/8/layout/hList6"/>
    <dgm:cxn modelId="{9C111DC7-2376-439F-93B0-FD0293735486}" srcId="{CA1D68C0-EB93-4D67-906C-F86B8A83846D}" destId="{1EC00A3F-9B74-4C42-9C44-853C7BAD58A2}" srcOrd="1" destOrd="0" parTransId="{B5D64E15-3557-4733-8EC9-90DEAC46B601}" sibTransId="{CE6AEE8A-7BBF-4FEB-BDD8-DD158A054EA0}"/>
    <dgm:cxn modelId="{61DA71D1-D8C7-4BF4-8C77-C37156922B04}" srcId="{B49F84A1-C5A9-4FC0-B14C-D8C53A8B7E1D}" destId="{377F6351-C97D-41D9-B8CD-E4D4A52CD823}" srcOrd="0" destOrd="0" parTransId="{FDFF9801-47D7-4E55-AAB2-BE4F779B941C}" sibTransId="{D33A1FF9-5F14-4A7F-930F-3BF878B7112F}"/>
    <dgm:cxn modelId="{1C52BB05-E0CA-4D33-9013-5FA60C549639}" type="presOf" srcId="{1EC00A3F-9B74-4C42-9C44-853C7BAD58A2}" destId="{1D3D060C-9669-4271-A46F-FEEF9907F953}" srcOrd="0" destOrd="2" presId="urn:microsoft.com/office/officeart/2005/8/layout/hList6"/>
    <dgm:cxn modelId="{594EBB7C-DAF0-45D6-85FE-B8C880A9089E}" srcId="{879B166B-9941-4342-83AB-14543491280D}" destId="{93F18EC3-CE81-45EF-A90F-419FD0133FDF}" srcOrd="1" destOrd="0" parTransId="{626A8D45-B7EC-476E-9288-BAAD792B391E}" sibTransId="{49A79189-E3F6-4226-9F17-CF20208C5302}"/>
    <dgm:cxn modelId="{301071C6-96AF-4B1A-942A-76279B6F6685}" srcId="{B49F84A1-C5A9-4FC0-B14C-D8C53A8B7E1D}" destId="{A2F8BD4E-CFAB-4015-97AC-7E46A82C992E}" srcOrd="1" destOrd="0" parTransId="{9B5D2231-E8A5-48E5-B917-79998F12DB75}" sibTransId="{A6AED024-7BD4-423F-9E2D-3866CBF57E0C}"/>
    <dgm:cxn modelId="{A58C51D9-5759-47E3-AF00-BCA3F75FCDBC}" type="presParOf" srcId="{9EA8FE49-EA7C-4188-BAC4-B83789E4C489}" destId="{3955DAB2-93A5-4A34-A5BE-33295378601E}" srcOrd="0" destOrd="0" presId="urn:microsoft.com/office/officeart/2005/8/layout/hList6"/>
    <dgm:cxn modelId="{65640DEA-93C6-4367-948D-A52204AFDF13}" type="presParOf" srcId="{9EA8FE49-EA7C-4188-BAC4-B83789E4C489}" destId="{15CAB22A-AB6E-45B0-8AB4-26D51580F8AA}" srcOrd="1" destOrd="0" presId="urn:microsoft.com/office/officeart/2005/8/layout/hList6"/>
    <dgm:cxn modelId="{EC68A7AF-64BE-4BC1-8ECB-E13ECC8765E2}" type="presParOf" srcId="{9EA8FE49-EA7C-4188-BAC4-B83789E4C489}" destId="{1D3D060C-9669-4271-A46F-FEEF9907F953}" srcOrd="2" destOrd="0" presId="urn:microsoft.com/office/officeart/2005/8/layout/hList6"/>
    <dgm:cxn modelId="{30946FD8-A1BA-4762-AFC3-9BEB43EB3260}" type="presParOf" srcId="{9EA8FE49-EA7C-4188-BAC4-B83789E4C489}" destId="{19D7F0ED-40FF-40AC-911E-5B82F4CE6EF2}" srcOrd="3" destOrd="0" presId="urn:microsoft.com/office/officeart/2005/8/layout/hList6"/>
    <dgm:cxn modelId="{ADD65B24-1F26-4F60-AFA4-F256511C6B6F}" type="presParOf" srcId="{9EA8FE49-EA7C-4188-BAC4-B83789E4C489}" destId="{06858828-07F7-4E99-B3A2-F8E84945C8DF}" srcOrd="4" destOrd="0" presId="urn:microsoft.com/office/officeart/2005/8/layout/h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55DAB2-93A5-4A34-A5BE-33295378601E}">
      <dsp:nvSpPr>
        <dsp:cNvPr id="0" name=""/>
        <dsp:cNvSpPr/>
      </dsp:nvSpPr>
      <dsp:spPr>
        <a:xfrm rot="16200000">
          <a:off x="-312326" y="744375"/>
          <a:ext cx="3888432" cy="2399680"/>
        </a:xfrm>
        <a:prstGeom prst="flowChartManualOperati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0" rIns="152400" bIns="0" numCol="1" spcCol="1270" anchor="t" anchorCtr="0">
          <a:noAutofit/>
        </a:bodyPr>
        <a:lstStyle/>
        <a:p>
          <a:pPr lvl="0" algn="l" defTabSz="1066800">
            <a:lnSpc>
              <a:spcPct val="90000"/>
            </a:lnSpc>
            <a:spcBef>
              <a:spcPct val="0"/>
            </a:spcBef>
            <a:spcAft>
              <a:spcPct val="35000"/>
            </a:spcAft>
          </a:pPr>
          <a:r>
            <a:rPr lang="ru-RU" sz="2400" b="1" kern="1200" dirty="0" smtClean="0">
              <a:latin typeface="Times New Roman" pitchFamily="18" charset="0"/>
              <a:cs typeface="Times New Roman" pitchFamily="18" charset="0"/>
            </a:rPr>
            <a:t>Беседы</a:t>
          </a:r>
          <a:endParaRPr lang="ru-RU" sz="2400" b="1" kern="1200" dirty="0">
            <a:latin typeface="Times New Roman" pitchFamily="18" charset="0"/>
            <a:cs typeface="Times New Roman" pitchFamily="18" charset="0"/>
          </a:endParaRPr>
        </a:p>
        <a:p>
          <a:pPr marL="171450" lvl="1" indent="-171450" algn="l" defTabSz="711200">
            <a:lnSpc>
              <a:spcPct val="90000"/>
            </a:lnSpc>
            <a:spcBef>
              <a:spcPct val="0"/>
            </a:spcBef>
            <a:spcAft>
              <a:spcPct val="15000"/>
            </a:spcAft>
            <a:buChar char="••"/>
          </a:pPr>
          <a:r>
            <a:rPr lang="ru-RU" sz="1600" b="1" kern="1200" dirty="0" smtClean="0">
              <a:latin typeface="Times New Roman" pitchFamily="18" charset="0"/>
              <a:cs typeface="Times New Roman" pitchFamily="18" charset="0"/>
            </a:rPr>
            <a:t>«Что я знаю о планетах?»</a:t>
          </a:r>
          <a:endParaRPr lang="ru-RU" sz="1600" b="1" kern="1200" dirty="0">
            <a:latin typeface="Times New Roman" pitchFamily="18" charset="0"/>
            <a:cs typeface="Times New Roman" pitchFamily="18" charset="0"/>
          </a:endParaRPr>
        </a:p>
        <a:p>
          <a:pPr marL="171450" lvl="1" indent="-171450" algn="l" defTabSz="711200">
            <a:lnSpc>
              <a:spcPct val="90000"/>
            </a:lnSpc>
            <a:spcBef>
              <a:spcPct val="0"/>
            </a:spcBef>
            <a:spcAft>
              <a:spcPct val="15000"/>
            </a:spcAft>
            <a:buChar char="••"/>
          </a:pPr>
          <a:r>
            <a:rPr lang="ru-RU" sz="1600" b="1" kern="1200" dirty="0" smtClean="0">
              <a:latin typeface="Times New Roman" pitchFamily="18" charset="0"/>
              <a:cs typeface="Times New Roman" pitchFamily="18" charset="0"/>
            </a:rPr>
            <a:t>«Жизнь космонавтов на космической станции».</a:t>
          </a:r>
          <a:endParaRPr lang="ru-RU" sz="1600" b="1" kern="1200" dirty="0">
            <a:latin typeface="Times New Roman" pitchFamily="18" charset="0"/>
            <a:cs typeface="Times New Roman" pitchFamily="18" charset="0"/>
          </a:endParaRPr>
        </a:p>
      </dsp:txBody>
      <dsp:txXfrm rot="5400000">
        <a:off x="432050" y="777685"/>
        <a:ext cx="2399680" cy="2333060"/>
      </dsp:txXfrm>
    </dsp:sp>
    <dsp:sp modelId="{1D3D060C-9669-4271-A46F-FEEF9907F953}">
      <dsp:nvSpPr>
        <dsp:cNvPr id="0" name=""/>
        <dsp:cNvSpPr/>
      </dsp:nvSpPr>
      <dsp:spPr>
        <a:xfrm rot="16200000">
          <a:off x="1919919" y="744375"/>
          <a:ext cx="3888432" cy="2399680"/>
        </a:xfrm>
        <a:prstGeom prst="flowChartManualOperati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0" rIns="152400" bIns="0" numCol="1" spcCol="1270" anchor="t" anchorCtr="0">
          <a:noAutofit/>
        </a:bodyPr>
        <a:lstStyle/>
        <a:p>
          <a:pPr lvl="0" algn="l" defTabSz="1066800">
            <a:lnSpc>
              <a:spcPct val="90000"/>
            </a:lnSpc>
            <a:spcBef>
              <a:spcPct val="0"/>
            </a:spcBef>
            <a:spcAft>
              <a:spcPct val="35000"/>
            </a:spcAft>
          </a:pPr>
          <a:r>
            <a:rPr lang="ru-RU" sz="2400" b="1" kern="1200" dirty="0" smtClean="0">
              <a:latin typeface="Times New Roman" pitchFamily="18" charset="0"/>
              <a:cs typeface="Times New Roman" pitchFamily="18" charset="0"/>
            </a:rPr>
            <a:t>Чтение энциклопедий</a:t>
          </a:r>
          <a:endParaRPr lang="ru-RU" sz="2400" b="1" kern="1200" dirty="0">
            <a:latin typeface="Times New Roman" pitchFamily="18" charset="0"/>
            <a:cs typeface="Times New Roman" pitchFamily="18" charset="0"/>
          </a:endParaRPr>
        </a:p>
        <a:p>
          <a:pPr marL="171450" lvl="1" indent="-171450" algn="l" defTabSz="711200">
            <a:lnSpc>
              <a:spcPct val="90000"/>
            </a:lnSpc>
            <a:spcBef>
              <a:spcPct val="0"/>
            </a:spcBef>
            <a:spcAft>
              <a:spcPct val="15000"/>
            </a:spcAft>
            <a:buChar char="••"/>
          </a:pPr>
          <a:r>
            <a:rPr lang="ru-RU" sz="1600" b="1" kern="1200" dirty="0" smtClean="0">
              <a:latin typeface="Times New Roman" pitchFamily="18" charset="0"/>
              <a:cs typeface="Times New Roman" pitchFamily="18" charset="0"/>
            </a:rPr>
            <a:t>Земля и вселенная</a:t>
          </a:r>
          <a:endParaRPr lang="ru-RU" sz="1600" b="1" kern="1200" dirty="0">
            <a:latin typeface="Times New Roman" pitchFamily="18" charset="0"/>
            <a:cs typeface="Times New Roman" pitchFamily="18" charset="0"/>
          </a:endParaRPr>
        </a:p>
        <a:p>
          <a:pPr marL="171450" lvl="1" indent="-171450" algn="l" defTabSz="711200">
            <a:lnSpc>
              <a:spcPct val="90000"/>
            </a:lnSpc>
            <a:spcBef>
              <a:spcPct val="0"/>
            </a:spcBef>
            <a:spcAft>
              <a:spcPct val="15000"/>
            </a:spcAft>
            <a:buChar char="••"/>
          </a:pPr>
          <a:r>
            <a:rPr lang="ru-RU" sz="1600" b="1" kern="1200" dirty="0" smtClean="0">
              <a:latin typeface="Times New Roman" pitchFamily="18" charset="0"/>
              <a:cs typeface="Times New Roman" pitchFamily="18" charset="0"/>
            </a:rPr>
            <a:t>Техника и изобретения</a:t>
          </a:r>
          <a:endParaRPr lang="ru-RU" sz="1600" b="1" kern="1200" dirty="0">
            <a:latin typeface="Times New Roman" pitchFamily="18" charset="0"/>
            <a:cs typeface="Times New Roman" pitchFamily="18" charset="0"/>
          </a:endParaRPr>
        </a:p>
        <a:p>
          <a:pPr marL="171450" lvl="1" indent="-171450" algn="l" defTabSz="711200">
            <a:lnSpc>
              <a:spcPct val="90000"/>
            </a:lnSpc>
            <a:spcBef>
              <a:spcPct val="0"/>
            </a:spcBef>
            <a:spcAft>
              <a:spcPct val="15000"/>
            </a:spcAft>
            <a:buChar char="••"/>
          </a:pPr>
          <a:r>
            <a:rPr lang="ru-RU" sz="1600" b="1" kern="1200" dirty="0" smtClean="0">
              <a:latin typeface="Times New Roman" pitchFamily="18" charset="0"/>
              <a:cs typeface="Times New Roman" pitchFamily="18" charset="0"/>
            </a:rPr>
            <a:t>Космос</a:t>
          </a:r>
          <a:endParaRPr lang="ru-RU" sz="1600" b="1" kern="1200" dirty="0">
            <a:latin typeface="Times New Roman" pitchFamily="18" charset="0"/>
            <a:cs typeface="Times New Roman" pitchFamily="18" charset="0"/>
          </a:endParaRPr>
        </a:p>
      </dsp:txBody>
      <dsp:txXfrm rot="5400000">
        <a:off x="2664295" y="777685"/>
        <a:ext cx="2399680" cy="2333060"/>
      </dsp:txXfrm>
    </dsp:sp>
    <dsp:sp modelId="{06858828-07F7-4E99-B3A2-F8E84945C8DF}">
      <dsp:nvSpPr>
        <dsp:cNvPr id="0" name=""/>
        <dsp:cNvSpPr/>
      </dsp:nvSpPr>
      <dsp:spPr>
        <a:xfrm rot="16200000">
          <a:off x="4152159" y="744375"/>
          <a:ext cx="3888432" cy="2399680"/>
        </a:xfrm>
        <a:prstGeom prst="flowChartManualOperati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0" rIns="152400" bIns="0" numCol="1" spcCol="1270" anchor="t" anchorCtr="0">
          <a:noAutofit/>
        </a:bodyPr>
        <a:lstStyle/>
        <a:p>
          <a:pPr lvl="0" algn="l" defTabSz="1066800">
            <a:lnSpc>
              <a:spcPct val="90000"/>
            </a:lnSpc>
            <a:spcBef>
              <a:spcPct val="0"/>
            </a:spcBef>
            <a:spcAft>
              <a:spcPct val="35000"/>
            </a:spcAft>
          </a:pPr>
          <a:r>
            <a:rPr lang="ru-RU" sz="2400" b="1" kern="1200" dirty="0" smtClean="0">
              <a:latin typeface="Times New Roman" pitchFamily="18" charset="0"/>
              <a:cs typeface="Times New Roman" pitchFamily="18" charset="0"/>
            </a:rPr>
            <a:t>Продуктивная деятельность</a:t>
          </a:r>
          <a:endParaRPr lang="ru-RU" sz="2400" b="1" kern="1200" dirty="0">
            <a:latin typeface="Times New Roman" pitchFamily="18" charset="0"/>
            <a:cs typeface="Times New Roman" pitchFamily="18" charset="0"/>
          </a:endParaRPr>
        </a:p>
        <a:p>
          <a:pPr marL="171450" lvl="1" indent="-171450" algn="l" defTabSz="711200">
            <a:lnSpc>
              <a:spcPct val="90000"/>
            </a:lnSpc>
            <a:spcBef>
              <a:spcPct val="0"/>
            </a:spcBef>
            <a:spcAft>
              <a:spcPct val="15000"/>
            </a:spcAft>
            <a:buChar char="••"/>
          </a:pPr>
          <a:r>
            <a:rPr lang="ru-RU" sz="1600" b="1" kern="1200" dirty="0" smtClean="0">
              <a:latin typeface="Times New Roman" pitchFamily="18" charset="0"/>
              <a:cs typeface="Times New Roman" pitchFamily="18" charset="0"/>
            </a:rPr>
            <a:t>Рисование «Планеты солнечной системы»</a:t>
          </a:r>
          <a:endParaRPr lang="ru-RU" sz="1600" b="1" kern="1200" dirty="0">
            <a:latin typeface="Times New Roman" pitchFamily="18" charset="0"/>
            <a:cs typeface="Times New Roman" pitchFamily="18" charset="0"/>
          </a:endParaRPr>
        </a:p>
        <a:p>
          <a:pPr marL="171450" lvl="1" indent="-171450" algn="l" defTabSz="711200">
            <a:lnSpc>
              <a:spcPct val="90000"/>
            </a:lnSpc>
            <a:spcBef>
              <a:spcPct val="0"/>
            </a:spcBef>
            <a:spcAft>
              <a:spcPct val="15000"/>
            </a:spcAft>
            <a:buChar char="••"/>
          </a:pPr>
          <a:r>
            <a:rPr lang="ru-RU" sz="1600" b="1" kern="1200" dirty="0" smtClean="0">
              <a:latin typeface="Times New Roman" pitchFamily="18" charset="0"/>
              <a:cs typeface="Times New Roman" pitchFamily="18" charset="0"/>
            </a:rPr>
            <a:t>Конструирование «Космические корабли»</a:t>
          </a:r>
          <a:endParaRPr lang="ru-RU" sz="1600" b="1" kern="1200" dirty="0">
            <a:latin typeface="Times New Roman" pitchFamily="18" charset="0"/>
            <a:cs typeface="Times New Roman" pitchFamily="18" charset="0"/>
          </a:endParaRPr>
        </a:p>
        <a:p>
          <a:pPr marL="171450" lvl="1" indent="-171450" algn="l" defTabSz="711200">
            <a:lnSpc>
              <a:spcPct val="90000"/>
            </a:lnSpc>
            <a:spcBef>
              <a:spcPct val="0"/>
            </a:spcBef>
            <a:spcAft>
              <a:spcPct val="15000"/>
            </a:spcAft>
            <a:buChar char="••"/>
          </a:pPr>
          <a:r>
            <a:rPr lang="ru-RU" sz="1600" b="1" kern="1200" dirty="0" smtClean="0">
              <a:latin typeface="Times New Roman" pitchFamily="18" charset="0"/>
              <a:cs typeface="Times New Roman" pitchFamily="18" charset="0"/>
            </a:rPr>
            <a:t>Аппликация «Полет на луну»</a:t>
          </a:r>
          <a:endParaRPr lang="ru-RU" sz="1600" b="1" kern="1200" dirty="0">
            <a:latin typeface="Times New Roman" pitchFamily="18" charset="0"/>
            <a:cs typeface="Times New Roman" pitchFamily="18" charset="0"/>
          </a:endParaRPr>
        </a:p>
      </dsp:txBody>
      <dsp:txXfrm rot="5400000">
        <a:off x="4896535" y="777685"/>
        <a:ext cx="2399680" cy="2333060"/>
      </dsp:txXfrm>
    </dsp:sp>
  </dsp:spTree>
</dsp:drawing>
</file>

<file path=ppt/diagrams/layout1.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BC498C2-ED03-45A6-8513-B705466BD9F6}" type="datetimeFigureOut">
              <a:rPr lang="ru-RU" smtClean="0"/>
              <a:t>09.04.2021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9B47660-01E3-4E78-BD4F-2698D6696301}" type="slidenum">
              <a:rPr lang="ru-RU" smtClean="0"/>
              <a:t>‹#›</a:t>
            </a:fld>
            <a:endParaRPr lang="ru-RU"/>
          </a:p>
        </p:txBody>
      </p:sp>
    </p:spTree>
    <p:extLst>
      <p:ext uri="{BB962C8B-B14F-4D97-AF65-F5344CB8AC3E}">
        <p14:creationId xmlns:p14="http://schemas.microsoft.com/office/powerpoint/2010/main" val="2072392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B9B47660-01E3-4E78-BD4F-2698D6696301}" type="slidenum">
              <a:rPr lang="ru-RU" smtClean="0"/>
              <a:t>1</a:t>
            </a:fld>
            <a:endParaRPr lang="ru-RU"/>
          </a:p>
        </p:txBody>
      </p:sp>
    </p:spTree>
    <p:extLst>
      <p:ext uri="{BB962C8B-B14F-4D97-AF65-F5344CB8AC3E}">
        <p14:creationId xmlns:p14="http://schemas.microsoft.com/office/powerpoint/2010/main" val="14807046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09.04.2021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09.04.2021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09.04.2021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09.04.2021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09.04.2021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t>09.04.2021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t>09.04.2021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t>09.04.2021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09.04.2021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09.04.2021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09.04.2021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09.04.2021</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gif"/><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gif"/><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image" Target="../media/image3.jpg"/><Relationship Id="rId1" Type="http://schemas.openxmlformats.org/officeDocument/2006/relationships/slideLayout" Target="../slideLayouts/slideLayout6.xml"/><Relationship Id="rId6" Type="http://schemas.openxmlformats.org/officeDocument/2006/relationships/image" Target="../media/image7.jpeg"/><Relationship Id="rId5" Type="http://schemas.openxmlformats.org/officeDocument/2006/relationships/image" Target="../media/image6.jpeg"/><Relationship Id="rId10" Type="http://schemas.openxmlformats.org/officeDocument/2006/relationships/image" Target="../media/image11.jpeg"/><Relationship Id="rId4" Type="http://schemas.openxmlformats.org/officeDocument/2006/relationships/image" Target="../media/image5.jpeg"/><Relationship Id="rId9"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2.gif"/><Relationship Id="rId1" Type="http://schemas.openxmlformats.org/officeDocument/2006/relationships/slideLayout" Target="../slideLayouts/slideLayout6.xml"/><Relationship Id="rId5" Type="http://schemas.openxmlformats.org/officeDocument/2006/relationships/image" Target="../media/image14.jpeg"/><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9.png"/><Relationship Id="rId2" Type="http://schemas.openxmlformats.org/officeDocument/2006/relationships/image" Target="../media/image2.gif"/><Relationship Id="rId1" Type="http://schemas.openxmlformats.org/officeDocument/2006/relationships/slideLayout" Target="../slideLayouts/slideLayout6.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2.gif"/><Relationship Id="rId1" Type="http://schemas.openxmlformats.org/officeDocument/2006/relationships/slideLayout" Target="../slideLayouts/slideLayout6.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p:cNvPicPr>
          <p:nvPr/>
        </p:nvPicPr>
        <p:blipFill rotWithShape="1">
          <a:blip r:embed="rId3" cstate="print">
            <a:extLst>
              <a:ext uri="{28A0092B-C50C-407E-A947-70E740481C1C}">
                <a14:useLocalDpi xmlns:a14="http://schemas.microsoft.com/office/drawing/2010/main" val="0"/>
              </a:ext>
            </a:extLst>
          </a:blip>
          <a:srcRect r="3778"/>
          <a:stretch/>
        </p:blipFill>
        <p:spPr>
          <a:xfrm>
            <a:off x="-10050" y="0"/>
            <a:ext cx="9144000" cy="6912000"/>
          </a:xfrm>
          <a:prstGeom prst="rect">
            <a:avLst/>
          </a:prstGeom>
        </p:spPr>
      </p:pic>
      <p:sp>
        <p:nvSpPr>
          <p:cNvPr id="2" name="Заголовок 1"/>
          <p:cNvSpPr>
            <a:spLocks noGrp="1"/>
          </p:cNvSpPr>
          <p:nvPr>
            <p:ph type="ctrTitle"/>
          </p:nvPr>
        </p:nvSpPr>
        <p:spPr>
          <a:xfrm>
            <a:off x="539552" y="332657"/>
            <a:ext cx="7772400" cy="3672408"/>
          </a:xfrm>
        </p:spPr>
        <p:txBody>
          <a:bodyPr>
            <a:normAutofit/>
          </a:bodyPr>
          <a:lstStyle/>
          <a:p>
            <a:r>
              <a:rPr lang="ru-RU" sz="2400" b="1" dirty="0" smtClean="0">
                <a:latin typeface="Times New Roman" pitchFamily="18" charset="0"/>
                <a:cs typeface="Times New Roman" pitchFamily="18" charset="0"/>
              </a:rPr>
              <a:t>МБДОУ №34 детский сад «Теремок»</a:t>
            </a:r>
            <a:r>
              <a:rPr lang="ru-RU" sz="4000" b="1" dirty="0" smtClean="0">
                <a:latin typeface="Times New Roman" pitchFamily="18" charset="0"/>
                <a:cs typeface="Times New Roman" pitchFamily="18" charset="0"/>
              </a:rPr>
              <a:t/>
            </a:r>
            <a:br>
              <a:rPr lang="ru-RU" sz="4000" b="1" dirty="0" smtClean="0">
                <a:latin typeface="Times New Roman" pitchFamily="18" charset="0"/>
                <a:cs typeface="Times New Roman" pitchFamily="18" charset="0"/>
              </a:rPr>
            </a:br>
            <a:r>
              <a:rPr lang="ru-RU" sz="4000" b="1" dirty="0" smtClean="0">
                <a:latin typeface="Times New Roman" pitchFamily="18" charset="0"/>
                <a:cs typeface="Times New Roman" pitchFamily="18" charset="0"/>
              </a:rPr>
              <a:t>Проект </a:t>
            </a:r>
            <a:br>
              <a:rPr lang="ru-RU" sz="4000" b="1" dirty="0" smtClean="0">
                <a:latin typeface="Times New Roman" pitchFamily="18" charset="0"/>
                <a:cs typeface="Times New Roman" pitchFamily="18" charset="0"/>
              </a:rPr>
            </a:br>
            <a:r>
              <a:rPr lang="ru-RU" sz="4000" b="1" dirty="0" smtClean="0">
                <a:latin typeface="Times New Roman" pitchFamily="18" charset="0"/>
                <a:cs typeface="Times New Roman" pitchFamily="18" charset="0"/>
              </a:rPr>
              <a:t>«Планеты солнечной системы»</a:t>
            </a:r>
            <a:br>
              <a:rPr lang="ru-RU" sz="4000" b="1"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подготовительная группа №8 «Колокольчик»</a:t>
            </a:r>
            <a:endParaRPr lang="ru-RU" sz="2400" b="1" dirty="0">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1371600" y="5013176"/>
            <a:ext cx="6400800" cy="1656184"/>
          </a:xfrm>
        </p:spPr>
        <p:txBody>
          <a:bodyPr>
            <a:normAutofit lnSpcReduction="10000"/>
          </a:bodyPr>
          <a:lstStyle/>
          <a:p>
            <a:pPr algn="r"/>
            <a:endParaRPr lang="ru-RU" sz="2400" b="1" dirty="0" smtClean="0">
              <a:solidFill>
                <a:srgbClr val="FFFF00"/>
              </a:solidFill>
              <a:latin typeface="Times New Roman" pitchFamily="18" charset="0"/>
              <a:cs typeface="Times New Roman" pitchFamily="18" charset="0"/>
            </a:endParaRPr>
          </a:p>
          <a:p>
            <a:pPr algn="r"/>
            <a:endParaRPr lang="ru-RU" sz="2400" b="1" dirty="0">
              <a:solidFill>
                <a:srgbClr val="FFFF00"/>
              </a:solidFill>
              <a:latin typeface="Times New Roman" pitchFamily="18" charset="0"/>
              <a:cs typeface="Times New Roman" pitchFamily="18" charset="0"/>
            </a:endParaRPr>
          </a:p>
          <a:p>
            <a:pPr algn="r"/>
            <a:endParaRPr lang="ru-RU" sz="2400" b="1" dirty="0" smtClean="0">
              <a:solidFill>
                <a:srgbClr val="FFFF00"/>
              </a:solidFill>
              <a:latin typeface="Times New Roman" pitchFamily="18" charset="0"/>
              <a:cs typeface="Times New Roman" pitchFamily="18" charset="0"/>
            </a:endParaRPr>
          </a:p>
          <a:p>
            <a:pPr algn="r"/>
            <a:r>
              <a:rPr lang="ru-RU" sz="2400" b="1" dirty="0" smtClean="0">
                <a:solidFill>
                  <a:schemeClr val="tx1"/>
                </a:solidFill>
                <a:latin typeface="Times New Roman" pitchFamily="18" charset="0"/>
                <a:cs typeface="Times New Roman" pitchFamily="18" charset="0"/>
              </a:rPr>
              <a:t>Выполнила: Наумова Л.Ю.</a:t>
            </a:r>
            <a:endParaRPr lang="ru-RU" sz="2400" b="1"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2791376181"/>
      </p:ext>
    </p:extLst>
  </p:cSld>
  <p:clrMapOvr>
    <a:masterClrMapping/>
  </p:clrMapOvr>
  <p:transition spd="slow">
    <p:wheel spokes="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417" y="9841"/>
            <a:ext cx="9144000" cy="6848159"/>
          </a:xfrm>
          <a:prstGeom prst="rect">
            <a:avLst/>
          </a:prstGeom>
        </p:spPr>
      </p:pic>
      <p:sp>
        <p:nvSpPr>
          <p:cNvPr id="2" name="Заголовок 1"/>
          <p:cNvSpPr>
            <a:spLocks noGrp="1"/>
          </p:cNvSpPr>
          <p:nvPr>
            <p:ph type="title"/>
          </p:nvPr>
        </p:nvSpPr>
        <p:spPr>
          <a:xfrm>
            <a:off x="457200" y="476672"/>
            <a:ext cx="8229600" cy="1224136"/>
          </a:xfrm>
        </p:spPr>
        <p:txBody>
          <a:bodyPr>
            <a:noAutofit/>
          </a:bodyPr>
          <a:lstStyle/>
          <a:p>
            <a:r>
              <a:rPr lang="ru-RU" sz="3600" b="1" dirty="0" smtClean="0">
                <a:latin typeface="Times New Roman" pitchFamily="18" charset="0"/>
                <a:cs typeface="Times New Roman" pitchFamily="18" charset="0"/>
              </a:rPr>
              <a:t>Коллективная композиция </a:t>
            </a:r>
            <a:br>
              <a:rPr lang="ru-RU" sz="3600" b="1" dirty="0" smtClean="0">
                <a:latin typeface="Times New Roman" pitchFamily="18" charset="0"/>
                <a:cs typeface="Times New Roman" pitchFamily="18" charset="0"/>
              </a:rPr>
            </a:br>
            <a:r>
              <a:rPr lang="ru-RU" sz="3600" b="1" dirty="0" smtClean="0">
                <a:latin typeface="Times New Roman" pitchFamily="18" charset="0"/>
                <a:cs typeface="Times New Roman" pitchFamily="18" charset="0"/>
              </a:rPr>
              <a:t>«Мы познаем космос»</a:t>
            </a:r>
            <a:endParaRPr lang="ru-RU" sz="3600" b="1" dirty="0">
              <a:latin typeface="Times New Roman" pitchFamily="18" charset="0"/>
              <a:cs typeface="Times New Roman" pitchFamily="18" charset="0"/>
            </a:endParaRPr>
          </a:p>
        </p:txBody>
      </p:sp>
      <p:pic>
        <p:nvPicPr>
          <p:cNvPr id="4" name="Рисунок 3"/>
          <p:cNvPicPr>
            <a:picLocks noChangeAspect="1"/>
          </p:cNvPicPr>
          <p:nvPr/>
        </p:nvPicPr>
        <p:blipFill rotWithShape="1">
          <a:blip r:embed="rId3" cstate="print">
            <a:extLst>
              <a:ext uri="{28A0092B-C50C-407E-A947-70E740481C1C}">
                <a14:useLocalDpi xmlns:a14="http://schemas.microsoft.com/office/drawing/2010/main" val="0"/>
              </a:ext>
            </a:extLst>
          </a:blip>
          <a:srcRect t="15333" b="15778"/>
          <a:stretch/>
        </p:blipFill>
        <p:spPr>
          <a:xfrm>
            <a:off x="899592" y="1904256"/>
            <a:ext cx="7560000" cy="3906000"/>
          </a:xfrm>
          <a:prstGeom prst="rect">
            <a:avLst/>
          </a:prstGeom>
          <a:ln>
            <a:noFill/>
          </a:ln>
          <a:effectLst>
            <a:softEdge rad="112500"/>
          </a:effectLst>
        </p:spPr>
      </p:pic>
    </p:spTree>
    <p:extLst>
      <p:ext uri="{BB962C8B-B14F-4D97-AF65-F5344CB8AC3E}">
        <p14:creationId xmlns:p14="http://schemas.microsoft.com/office/powerpoint/2010/main" val="1995000829"/>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417" y="-11048"/>
            <a:ext cx="9144000" cy="6848159"/>
          </a:xfrm>
          <a:prstGeom prst="rect">
            <a:avLst/>
          </a:prstGeom>
        </p:spPr>
      </p:pic>
      <p:sp>
        <p:nvSpPr>
          <p:cNvPr id="2" name="Заголовок 1"/>
          <p:cNvSpPr>
            <a:spLocks noGrp="1"/>
          </p:cNvSpPr>
          <p:nvPr>
            <p:ph type="title"/>
          </p:nvPr>
        </p:nvSpPr>
        <p:spPr>
          <a:xfrm>
            <a:off x="457200" y="1556792"/>
            <a:ext cx="8229600" cy="3168352"/>
          </a:xfrm>
        </p:spPr>
        <p:txBody>
          <a:bodyPr/>
          <a:lstStyle/>
          <a:p>
            <a:r>
              <a:rPr lang="ru-RU" b="1" dirty="0" smtClean="0">
                <a:latin typeface="Times New Roman" pitchFamily="18" charset="0"/>
                <a:cs typeface="Times New Roman" pitchFamily="18" charset="0"/>
              </a:rPr>
              <a:t>Спасибо за внимание</a:t>
            </a:r>
            <a:endParaRPr lang="ru-RU" b="1" dirty="0">
              <a:latin typeface="Times New Roman" pitchFamily="18" charset="0"/>
              <a:cs typeface="Times New Roman" pitchFamily="18" charset="0"/>
            </a:endParaRPr>
          </a:p>
        </p:txBody>
      </p:sp>
    </p:spTree>
    <p:extLst>
      <p:ext uri="{BB962C8B-B14F-4D97-AF65-F5344CB8AC3E}">
        <p14:creationId xmlns:p14="http://schemas.microsoft.com/office/powerpoint/2010/main" val="1147670182"/>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48159"/>
          </a:xfrm>
          <a:prstGeom prst="rect">
            <a:avLst/>
          </a:prstGeom>
        </p:spPr>
      </p:pic>
      <p:sp>
        <p:nvSpPr>
          <p:cNvPr id="2" name="Заголовок 1"/>
          <p:cNvSpPr>
            <a:spLocks noGrp="1"/>
          </p:cNvSpPr>
          <p:nvPr>
            <p:ph type="title"/>
          </p:nvPr>
        </p:nvSpPr>
        <p:spPr>
          <a:xfrm>
            <a:off x="457200" y="274638"/>
            <a:ext cx="8229600" cy="1446202"/>
          </a:xfrm>
        </p:spPr>
        <p:txBody>
          <a:bodyPr>
            <a:normAutofit fontScale="90000"/>
          </a:bodyPr>
          <a:lstStyle/>
          <a:p>
            <a:r>
              <a:rPr lang="ru-RU" sz="3600" b="1" dirty="0" smtClean="0">
                <a:latin typeface="Times New Roman" pitchFamily="18" charset="0"/>
                <a:cs typeface="Times New Roman" pitchFamily="18" charset="0"/>
              </a:rPr>
              <a:t/>
            </a:r>
            <a:br>
              <a:rPr lang="ru-RU" sz="3600" b="1" dirty="0" smtClean="0">
                <a:latin typeface="Times New Roman" pitchFamily="18" charset="0"/>
                <a:cs typeface="Times New Roman" pitchFamily="18" charset="0"/>
              </a:rPr>
            </a:br>
            <a:r>
              <a:rPr lang="ru-RU" sz="3600" b="1" dirty="0" smtClean="0">
                <a:latin typeface="Times New Roman" pitchFamily="18" charset="0"/>
                <a:cs typeface="Times New Roman" pitchFamily="18" charset="0"/>
              </a:rPr>
              <a:t>Проект </a:t>
            </a:r>
            <a:r>
              <a:rPr lang="ru-RU" sz="3600" b="1" dirty="0" smtClean="0">
                <a:latin typeface="Times New Roman" pitchFamily="18" charset="0"/>
                <a:cs typeface="Times New Roman" pitchFamily="18" charset="0"/>
              </a:rPr>
              <a:t>«Планеты солнечной системы»</a:t>
            </a:r>
            <a:endParaRPr lang="ru-RU" sz="3600" b="1" dirty="0">
              <a:latin typeface="Times New Roman" pitchFamily="18" charset="0"/>
              <a:cs typeface="Times New Roman" pitchFamily="18" charset="0"/>
            </a:endParaRPr>
          </a:p>
        </p:txBody>
      </p:sp>
      <p:sp>
        <p:nvSpPr>
          <p:cNvPr id="4" name="Прямоугольник 3"/>
          <p:cNvSpPr/>
          <p:nvPr/>
        </p:nvSpPr>
        <p:spPr>
          <a:xfrm>
            <a:off x="2286000" y="1720840"/>
            <a:ext cx="4572000" cy="3416320"/>
          </a:xfrm>
          <a:prstGeom prst="rect">
            <a:avLst/>
          </a:prstGeom>
        </p:spPr>
        <p:txBody>
          <a:bodyPr>
            <a:spAutoFit/>
          </a:bodyPr>
          <a:lstStyle/>
          <a:p>
            <a:pPr>
              <a:lnSpc>
                <a:spcPct val="150000"/>
              </a:lnSpc>
              <a:spcAft>
                <a:spcPts val="0"/>
              </a:spcAft>
            </a:pPr>
            <a:r>
              <a:rPr lang="ru-RU" sz="1600" dirty="0">
                <a:solidFill>
                  <a:srgbClr val="000000"/>
                </a:solidFill>
                <a:latin typeface="Times New Roman"/>
                <a:ea typeface="Calibri"/>
              </a:rPr>
              <a:t> </a:t>
            </a:r>
            <a:r>
              <a:rPr lang="ru-RU" b="1" dirty="0">
                <a:solidFill>
                  <a:srgbClr val="000000"/>
                </a:solidFill>
                <a:latin typeface="Times New Roman"/>
                <a:ea typeface="Calibri"/>
              </a:rPr>
              <a:t>Тип проекта: </a:t>
            </a:r>
            <a:r>
              <a:rPr lang="ru-RU" dirty="0">
                <a:solidFill>
                  <a:srgbClr val="000000"/>
                </a:solidFill>
                <a:latin typeface="Times New Roman"/>
                <a:ea typeface="Calibri"/>
              </a:rPr>
              <a:t>исследовательский, обучающий, игровой.</a:t>
            </a:r>
            <a:endParaRPr lang="ru-RU" sz="1600" dirty="0">
              <a:solidFill>
                <a:srgbClr val="000000"/>
              </a:solidFill>
              <a:latin typeface="Times New Roman"/>
              <a:ea typeface="Calibri"/>
            </a:endParaRPr>
          </a:p>
          <a:p>
            <a:pPr>
              <a:lnSpc>
                <a:spcPct val="150000"/>
              </a:lnSpc>
              <a:spcAft>
                <a:spcPts val="0"/>
              </a:spcAft>
            </a:pPr>
            <a:r>
              <a:rPr lang="ru-RU" dirty="0">
                <a:solidFill>
                  <a:srgbClr val="000000"/>
                </a:solidFill>
                <a:latin typeface="Times New Roman"/>
                <a:ea typeface="Calibri"/>
              </a:rPr>
              <a:t> </a:t>
            </a:r>
            <a:endParaRPr lang="ru-RU" sz="1600" dirty="0">
              <a:solidFill>
                <a:srgbClr val="000000"/>
              </a:solidFill>
              <a:latin typeface="Times New Roman"/>
              <a:ea typeface="Calibri"/>
            </a:endParaRPr>
          </a:p>
          <a:p>
            <a:pPr>
              <a:lnSpc>
                <a:spcPct val="150000"/>
              </a:lnSpc>
              <a:spcAft>
                <a:spcPts val="0"/>
              </a:spcAft>
            </a:pPr>
            <a:r>
              <a:rPr lang="ru-RU" b="1" dirty="0">
                <a:solidFill>
                  <a:srgbClr val="000000"/>
                </a:solidFill>
                <a:latin typeface="Times New Roman"/>
                <a:ea typeface="Calibri"/>
              </a:rPr>
              <a:t>Продолжительность</a:t>
            </a:r>
            <a:r>
              <a:rPr lang="ru-RU" dirty="0">
                <a:solidFill>
                  <a:srgbClr val="000000"/>
                </a:solidFill>
                <a:latin typeface="Times New Roman"/>
                <a:ea typeface="Calibri"/>
              </a:rPr>
              <a:t>: краткосрочный  29.03.2021г. - 12.04.2021г.</a:t>
            </a:r>
            <a:endParaRPr lang="ru-RU" sz="1600" dirty="0">
              <a:solidFill>
                <a:srgbClr val="000000"/>
              </a:solidFill>
              <a:latin typeface="Times New Roman"/>
              <a:ea typeface="Calibri"/>
            </a:endParaRPr>
          </a:p>
          <a:p>
            <a:pPr>
              <a:lnSpc>
                <a:spcPct val="150000"/>
              </a:lnSpc>
              <a:spcAft>
                <a:spcPts val="0"/>
              </a:spcAft>
            </a:pPr>
            <a:r>
              <a:rPr lang="ru-RU" dirty="0">
                <a:solidFill>
                  <a:srgbClr val="000000"/>
                </a:solidFill>
                <a:latin typeface="Times New Roman"/>
                <a:ea typeface="Calibri"/>
              </a:rPr>
              <a:t> </a:t>
            </a:r>
            <a:endParaRPr lang="ru-RU" sz="1600" dirty="0">
              <a:solidFill>
                <a:srgbClr val="000000"/>
              </a:solidFill>
              <a:latin typeface="Times New Roman"/>
              <a:ea typeface="Calibri"/>
            </a:endParaRPr>
          </a:p>
          <a:p>
            <a:pPr>
              <a:lnSpc>
                <a:spcPct val="150000"/>
              </a:lnSpc>
              <a:spcAft>
                <a:spcPts val="0"/>
              </a:spcAft>
            </a:pPr>
            <a:r>
              <a:rPr lang="ru-RU" b="1" dirty="0">
                <a:solidFill>
                  <a:srgbClr val="000000"/>
                </a:solidFill>
                <a:latin typeface="Times New Roman"/>
                <a:ea typeface="Calibri"/>
              </a:rPr>
              <a:t>Участники проекта: </a:t>
            </a:r>
            <a:r>
              <a:rPr lang="ru-RU" dirty="0">
                <a:solidFill>
                  <a:srgbClr val="000000"/>
                </a:solidFill>
                <a:latin typeface="Times New Roman"/>
                <a:ea typeface="Calibri"/>
              </a:rPr>
              <a:t>педагоги, дети, родители. </a:t>
            </a:r>
            <a:endParaRPr lang="ru-RU" sz="1600" dirty="0">
              <a:solidFill>
                <a:srgbClr val="000000"/>
              </a:solidFill>
              <a:effectLst/>
              <a:latin typeface="Times New Roman"/>
              <a:ea typeface="Calibri"/>
            </a:endParaRPr>
          </a:p>
        </p:txBody>
      </p:sp>
    </p:spTree>
    <p:extLst>
      <p:ext uri="{BB962C8B-B14F-4D97-AF65-F5344CB8AC3E}">
        <p14:creationId xmlns:p14="http://schemas.microsoft.com/office/powerpoint/2010/main" val="408600422"/>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p:cNvPicPr>
          <p:nvPr/>
        </p:nvPicPr>
        <p:blipFill rotWithShape="1">
          <a:blip r:embed="rId2">
            <a:extLst>
              <a:ext uri="{28A0092B-C50C-407E-A947-70E740481C1C}">
                <a14:useLocalDpi xmlns:a14="http://schemas.microsoft.com/office/drawing/2010/main" val="0"/>
              </a:ext>
            </a:extLst>
          </a:blip>
          <a:stretch/>
        </p:blipFill>
        <p:spPr>
          <a:xfrm>
            <a:off x="-176552" y="0"/>
            <a:ext cx="9324000" cy="6896100"/>
          </a:xfrm>
          <a:prstGeom prst="rect">
            <a:avLst/>
          </a:prstGeom>
        </p:spPr>
      </p:pic>
      <p:sp>
        <p:nvSpPr>
          <p:cNvPr id="2" name="Заголовок 1"/>
          <p:cNvSpPr>
            <a:spLocks noGrp="1"/>
          </p:cNvSpPr>
          <p:nvPr>
            <p:ph type="title"/>
          </p:nvPr>
        </p:nvSpPr>
        <p:spPr>
          <a:xfrm>
            <a:off x="755576" y="274638"/>
            <a:ext cx="7931224" cy="6250706"/>
          </a:xfrm>
        </p:spPr>
        <p:txBody>
          <a:bodyPr>
            <a:normAutofit/>
          </a:bodyPr>
          <a:lstStyle/>
          <a:p>
            <a:pPr>
              <a:lnSpc>
                <a:spcPct val="150000"/>
              </a:lnSpc>
              <a:spcAft>
                <a:spcPts val="0"/>
              </a:spcAft>
            </a:pPr>
            <a:r>
              <a:rPr lang="ru-RU" sz="2800" b="1" dirty="0">
                <a:solidFill>
                  <a:srgbClr val="000000"/>
                </a:solidFill>
                <a:latin typeface="Times New Roman"/>
                <a:ea typeface="Calibri"/>
              </a:rPr>
              <a:t>Актуальность проекта</a:t>
            </a:r>
            <a:r>
              <a:rPr lang="ru-RU" sz="1600" b="1" dirty="0">
                <a:solidFill>
                  <a:srgbClr val="000000"/>
                </a:solidFill>
                <a:latin typeface="Times New Roman"/>
                <a:ea typeface="Calibri"/>
              </a:rPr>
              <a:t/>
            </a:r>
            <a:br>
              <a:rPr lang="ru-RU" sz="1600" b="1" dirty="0">
                <a:solidFill>
                  <a:srgbClr val="000000"/>
                </a:solidFill>
                <a:latin typeface="Times New Roman"/>
                <a:ea typeface="Calibri"/>
              </a:rPr>
            </a:br>
            <a:r>
              <a:rPr lang="ru-RU" sz="1600" b="1" i="1" dirty="0">
                <a:solidFill>
                  <a:srgbClr val="000000"/>
                </a:solidFill>
                <a:latin typeface="Times New Roman"/>
                <a:ea typeface="Calibri"/>
              </a:rPr>
              <a:t>«Человечество не останется вечно на земле, но, в погоне за светом и пространством, но, сначала робко проникнет за пределы атмосферы, а затем завоюет себе все околосолнечное пространство» </a:t>
            </a:r>
            <a:r>
              <a:rPr lang="ru-RU" sz="1600" b="1" i="1" dirty="0" smtClean="0">
                <a:solidFill>
                  <a:srgbClr val="000000"/>
                </a:solidFill>
                <a:latin typeface="Times New Roman"/>
                <a:ea typeface="Calibri"/>
              </a:rPr>
              <a:t>  </a:t>
            </a:r>
            <a:r>
              <a:rPr lang="ru-RU" sz="1600" b="1" dirty="0" smtClean="0">
                <a:solidFill>
                  <a:srgbClr val="000000"/>
                </a:solidFill>
                <a:latin typeface="Times New Roman"/>
                <a:ea typeface="Calibri"/>
              </a:rPr>
              <a:t>К</a:t>
            </a:r>
            <a:r>
              <a:rPr lang="ru-RU" sz="1600" b="1" dirty="0">
                <a:solidFill>
                  <a:srgbClr val="000000"/>
                </a:solidFill>
                <a:latin typeface="Times New Roman"/>
                <a:ea typeface="Calibri"/>
              </a:rPr>
              <a:t>. Циолковский </a:t>
            </a:r>
            <a:br>
              <a:rPr lang="ru-RU" sz="1600" b="1" dirty="0">
                <a:solidFill>
                  <a:srgbClr val="000000"/>
                </a:solidFill>
                <a:latin typeface="Times New Roman"/>
                <a:ea typeface="Calibri"/>
              </a:rPr>
            </a:br>
            <a:r>
              <a:rPr lang="ru-RU" sz="1600" b="1" dirty="0">
                <a:solidFill>
                  <a:srgbClr val="000000"/>
                </a:solidFill>
                <a:latin typeface="Times New Roman"/>
                <a:ea typeface="Calibri"/>
              </a:rPr>
              <a:t>Несколько десятков лет назад мало кто из вчерашних мальчишек не хотел стать космонавтом. Эта мечта совсем не актуальна для современных детей. Между тем, космические пираты, звездные войны и другие инопланетные существа – герои их любимых мультфильмов. Вымышленные персонажи дезинформируют дошкольников, рассказывая о несуществующих планетах, и зачастую вызывают у них отрицательные эмоции, способствуют развитию страхов. Поэтому важно грамотно выстроить работу по формированию у детей представлений о космосе. </a:t>
            </a:r>
            <a:r>
              <a:rPr lang="ru-RU" sz="4000" dirty="0">
                <a:solidFill>
                  <a:srgbClr val="000000"/>
                </a:solidFill>
                <a:latin typeface="Times New Roman"/>
                <a:ea typeface="Calibri"/>
              </a:rPr>
              <a:t/>
            </a:r>
            <a:br>
              <a:rPr lang="ru-RU" sz="4000" dirty="0">
                <a:solidFill>
                  <a:srgbClr val="000000"/>
                </a:solidFill>
                <a:latin typeface="Times New Roman"/>
                <a:ea typeface="Calibri"/>
              </a:rPr>
            </a:br>
            <a:endParaRPr lang="ru-RU" dirty="0"/>
          </a:p>
        </p:txBody>
      </p:sp>
    </p:spTree>
    <p:extLst>
      <p:ext uri="{BB962C8B-B14F-4D97-AF65-F5344CB8AC3E}">
        <p14:creationId xmlns:p14="http://schemas.microsoft.com/office/powerpoint/2010/main" val="4196973920"/>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p:cNvPicPr>
          <p:nvPr/>
        </p:nvPicPr>
        <p:blipFill rotWithShape="1">
          <a:blip r:embed="rId2">
            <a:extLst>
              <a:ext uri="{28A0092B-C50C-407E-A947-70E740481C1C}">
                <a14:useLocalDpi xmlns:a14="http://schemas.microsoft.com/office/drawing/2010/main" val="0"/>
              </a:ext>
            </a:extLst>
          </a:blip>
          <a:stretch/>
        </p:blipFill>
        <p:spPr>
          <a:xfrm>
            <a:off x="8206" y="-38100"/>
            <a:ext cx="9324000" cy="6896100"/>
          </a:xfrm>
          <a:prstGeom prst="rect">
            <a:avLst/>
          </a:prstGeom>
        </p:spPr>
      </p:pic>
      <p:sp>
        <p:nvSpPr>
          <p:cNvPr id="2" name="Заголовок 1"/>
          <p:cNvSpPr>
            <a:spLocks noGrp="1"/>
          </p:cNvSpPr>
          <p:nvPr>
            <p:ph type="title"/>
          </p:nvPr>
        </p:nvSpPr>
        <p:spPr>
          <a:xfrm>
            <a:off x="457200" y="274638"/>
            <a:ext cx="8229600" cy="1354162"/>
          </a:xfrm>
        </p:spPr>
        <p:txBody>
          <a:bodyPr>
            <a:normAutofit fontScale="90000"/>
          </a:bodyPr>
          <a:lstStyle/>
          <a:p>
            <a:pPr marL="285750" indent="-285750" algn="l">
              <a:spcAft>
                <a:spcPts val="0"/>
              </a:spcAft>
              <a:buFont typeface="Wingdings" pitchFamily="2" charset="2"/>
              <a:buChar char="Ø"/>
            </a:pPr>
            <a:r>
              <a:rPr lang="ru-RU" sz="1800" b="1" dirty="0" smtClean="0">
                <a:solidFill>
                  <a:srgbClr val="000000"/>
                </a:solidFill>
                <a:latin typeface="Times New Roman"/>
                <a:ea typeface="Calibri"/>
              </a:rPr>
              <a:t/>
            </a:r>
            <a:br>
              <a:rPr lang="ru-RU" sz="1800" b="1" dirty="0" smtClean="0">
                <a:solidFill>
                  <a:srgbClr val="000000"/>
                </a:solidFill>
                <a:latin typeface="Times New Roman"/>
                <a:ea typeface="Calibri"/>
              </a:rPr>
            </a:br>
            <a:r>
              <a:rPr lang="ru-RU" sz="1800" b="1" dirty="0" smtClean="0">
                <a:solidFill>
                  <a:srgbClr val="000000"/>
                </a:solidFill>
                <a:latin typeface="Times New Roman"/>
                <a:ea typeface="Calibri"/>
              </a:rPr>
              <a:t/>
            </a:r>
            <a:br>
              <a:rPr lang="ru-RU" sz="1800" b="1" dirty="0" smtClean="0">
                <a:solidFill>
                  <a:srgbClr val="000000"/>
                </a:solidFill>
                <a:latin typeface="Times New Roman"/>
                <a:ea typeface="Calibri"/>
              </a:rPr>
            </a:br>
            <a:r>
              <a:rPr lang="ru-RU" sz="1800" b="1" dirty="0" smtClean="0">
                <a:solidFill>
                  <a:srgbClr val="000000"/>
                </a:solidFill>
                <a:latin typeface="Times New Roman"/>
                <a:ea typeface="Calibri"/>
              </a:rPr>
              <a:t/>
            </a:r>
            <a:br>
              <a:rPr lang="ru-RU" sz="1800" b="1" dirty="0" smtClean="0">
                <a:solidFill>
                  <a:srgbClr val="000000"/>
                </a:solidFill>
                <a:latin typeface="Times New Roman"/>
                <a:ea typeface="Calibri"/>
              </a:rPr>
            </a:br>
            <a:r>
              <a:rPr lang="ru-RU" sz="1800" b="1" dirty="0">
                <a:solidFill>
                  <a:srgbClr val="000000"/>
                </a:solidFill>
                <a:latin typeface="Times New Roman"/>
                <a:ea typeface="Calibri"/>
              </a:rPr>
              <a:t/>
            </a:r>
            <a:br>
              <a:rPr lang="ru-RU" sz="1800" b="1" dirty="0">
                <a:solidFill>
                  <a:srgbClr val="000000"/>
                </a:solidFill>
                <a:latin typeface="Times New Roman"/>
                <a:ea typeface="Calibri"/>
              </a:rPr>
            </a:br>
            <a:r>
              <a:rPr lang="ru-RU" sz="1800" b="1" dirty="0" smtClean="0">
                <a:solidFill>
                  <a:srgbClr val="000000"/>
                </a:solidFill>
                <a:latin typeface="Times New Roman"/>
                <a:ea typeface="Calibri"/>
              </a:rPr>
              <a:t/>
            </a:r>
            <a:br>
              <a:rPr lang="ru-RU" sz="1800" b="1" dirty="0" smtClean="0">
                <a:solidFill>
                  <a:srgbClr val="000000"/>
                </a:solidFill>
                <a:latin typeface="Times New Roman"/>
                <a:ea typeface="Calibri"/>
              </a:rPr>
            </a:br>
            <a:r>
              <a:rPr lang="ru-RU" sz="1800" b="1" dirty="0">
                <a:solidFill>
                  <a:srgbClr val="000000"/>
                </a:solidFill>
                <a:latin typeface="Times New Roman"/>
                <a:ea typeface="Calibri"/>
              </a:rPr>
              <a:t/>
            </a:r>
            <a:br>
              <a:rPr lang="ru-RU" sz="1800" b="1" dirty="0">
                <a:solidFill>
                  <a:srgbClr val="000000"/>
                </a:solidFill>
                <a:latin typeface="Times New Roman"/>
                <a:ea typeface="Calibri"/>
              </a:rPr>
            </a:br>
            <a:r>
              <a:rPr lang="ru-RU" sz="1800" b="1" dirty="0" smtClean="0">
                <a:solidFill>
                  <a:srgbClr val="000000"/>
                </a:solidFill>
                <a:latin typeface="Times New Roman"/>
                <a:ea typeface="Calibri"/>
              </a:rPr>
              <a:t/>
            </a:r>
            <a:br>
              <a:rPr lang="ru-RU" sz="1800" b="1" dirty="0" smtClean="0">
                <a:solidFill>
                  <a:srgbClr val="000000"/>
                </a:solidFill>
                <a:latin typeface="Times New Roman"/>
                <a:ea typeface="Calibri"/>
              </a:rPr>
            </a:br>
            <a:r>
              <a:rPr lang="ru-RU" sz="1800" b="1" dirty="0">
                <a:solidFill>
                  <a:srgbClr val="000000"/>
                </a:solidFill>
                <a:latin typeface="Times New Roman"/>
                <a:ea typeface="Calibri"/>
              </a:rPr>
              <a:t/>
            </a:r>
            <a:br>
              <a:rPr lang="ru-RU" sz="1800" b="1" dirty="0">
                <a:solidFill>
                  <a:srgbClr val="000000"/>
                </a:solidFill>
                <a:latin typeface="Times New Roman"/>
                <a:ea typeface="Calibri"/>
              </a:rPr>
            </a:br>
            <a:r>
              <a:rPr lang="ru-RU" sz="1800" b="1" dirty="0" smtClean="0">
                <a:solidFill>
                  <a:srgbClr val="000000"/>
                </a:solidFill>
                <a:latin typeface="Times New Roman"/>
                <a:ea typeface="Calibri"/>
              </a:rPr>
              <a:t/>
            </a:r>
            <a:br>
              <a:rPr lang="ru-RU" sz="1800" b="1" dirty="0" smtClean="0">
                <a:solidFill>
                  <a:srgbClr val="000000"/>
                </a:solidFill>
                <a:latin typeface="Times New Roman"/>
                <a:ea typeface="Calibri"/>
              </a:rPr>
            </a:br>
            <a:r>
              <a:rPr lang="ru-RU" sz="1800" b="1" dirty="0">
                <a:solidFill>
                  <a:srgbClr val="000000"/>
                </a:solidFill>
                <a:latin typeface="Times New Roman"/>
                <a:ea typeface="Calibri"/>
              </a:rPr>
              <a:t/>
            </a:r>
            <a:br>
              <a:rPr lang="ru-RU" sz="1800" b="1" dirty="0">
                <a:solidFill>
                  <a:srgbClr val="000000"/>
                </a:solidFill>
                <a:latin typeface="Times New Roman"/>
                <a:ea typeface="Calibri"/>
              </a:rPr>
            </a:br>
            <a:r>
              <a:rPr lang="ru-RU" sz="1800" b="1" dirty="0" smtClean="0">
                <a:solidFill>
                  <a:srgbClr val="000000"/>
                </a:solidFill>
                <a:latin typeface="Times New Roman"/>
                <a:ea typeface="Calibri"/>
              </a:rPr>
              <a:t/>
            </a:r>
            <a:br>
              <a:rPr lang="ru-RU" sz="1800" b="1" dirty="0" smtClean="0">
                <a:solidFill>
                  <a:srgbClr val="000000"/>
                </a:solidFill>
                <a:latin typeface="Times New Roman"/>
                <a:ea typeface="Calibri"/>
              </a:rPr>
            </a:br>
            <a:r>
              <a:rPr lang="ru-RU" sz="1800" b="1" dirty="0">
                <a:solidFill>
                  <a:srgbClr val="000000"/>
                </a:solidFill>
                <a:latin typeface="Times New Roman"/>
                <a:ea typeface="Calibri"/>
              </a:rPr>
              <a:t/>
            </a:r>
            <a:br>
              <a:rPr lang="ru-RU" sz="1800" b="1" dirty="0">
                <a:solidFill>
                  <a:srgbClr val="000000"/>
                </a:solidFill>
                <a:latin typeface="Times New Roman"/>
                <a:ea typeface="Calibri"/>
              </a:rPr>
            </a:br>
            <a:r>
              <a:rPr lang="ru-RU" sz="1800" b="1" dirty="0" smtClean="0">
                <a:solidFill>
                  <a:srgbClr val="000000"/>
                </a:solidFill>
                <a:latin typeface="Times New Roman"/>
                <a:ea typeface="Calibri"/>
              </a:rPr>
              <a:t/>
            </a:r>
            <a:br>
              <a:rPr lang="ru-RU" sz="1800" b="1" dirty="0" smtClean="0">
                <a:solidFill>
                  <a:srgbClr val="000000"/>
                </a:solidFill>
                <a:latin typeface="Times New Roman"/>
                <a:ea typeface="Calibri"/>
              </a:rPr>
            </a:br>
            <a:r>
              <a:rPr lang="ru-RU" sz="1800" b="1" dirty="0" smtClean="0">
                <a:solidFill>
                  <a:srgbClr val="000000"/>
                </a:solidFill>
                <a:latin typeface="Times New Roman"/>
                <a:ea typeface="Calibri"/>
              </a:rPr>
              <a:t/>
            </a:r>
            <a:br>
              <a:rPr lang="ru-RU" sz="1800" b="1" dirty="0" smtClean="0">
                <a:solidFill>
                  <a:srgbClr val="000000"/>
                </a:solidFill>
                <a:latin typeface="Times New Roman"/>
                <a:ea typeface="Calibri"/>
              </a:rPr>
            </a:br>
            <a:r>
              <a:rPr lang="ru-RU" sz="1800" b="1" dirty="0">
                <a:solidFill>
                  <a:srgbClr val="000000"/>
                </a:solidFill>
                <a:latin typeface="Times New Roman"/>
                <a:ea typeface="Calibri"/>
              </a:rPr>
              <a:t/>
            </a:r>
            <a:br>
              <a:rPr lang="ru-RU" sz="1800" b="1" dirty="0">
                <a:solidFill>
                  <a:srgbClr val="000000"/>
                </a:solidFill>
                <a:latin typeface="Times New Roman"/>
                <a:ea typeface="Calibri"/>
              </a:rPr>
            </a:br>
            <a:r>
              <a:rPr lang="ru-RU" sz="1800" b="1" dirty="0" smtClean="0">
                <a:solidFill>
                  <a:srgbClr val="000000"/>
                </a:solidFill>
                <a:latin typeface="Times New Roman"/>
                <a:ea typeface="Calibri"/>
              </a:rPr>
              <a:t/>
            </a:r>
            <a:br>
              <a:rPr lang="ru-RU" sz="1800" b="1" dirty="0" smtClean="0">
                <a:solidFill>
                  <a:srgbClr val="000000"/>
                </a:solidFill>
                <a:latin typeface="Times New Roman"/>
                <a:ea typeface="Calibri"/>
              </a:rPr>
            </a:br>
            <a:r>
              <a:rPr lang="ru-RU" sz="1800" b="1" dirty="0">
                <a:solidFill>
                  <a:srgbClr val="000000"/>
                </a:solidFill>
                <a:latin typeface="Times New Roman"/>
                <a:ea typeface="Calibri"/>
              </a:rPr>
              <a:t/>
            </a:r>
            <a:br>
              <a:rPr lang="ru-RU" sz="1800" b="1" dirty="0">
                <a:solidFill>
                  <a:srgbClr val="000000"/>
                </a:solidFill>
                <a:latin typeface="Times New Roman"/>
                <a:ea typeface="Calibri"/>
              </a:rPr>
            </a:br>
            <a:r>
              <a:rPr lang="ru-RU" sz="1800" b="1" dirty="0" smtClean="0">
                <a:solidFill>
                  <a:srgbClr val="000000"/>
                </a:solidFill>
                <a:latin typeface="Times New Roman"/>
                <a:ea typeface="Calibri"/>
              </a:rPr>
              <a:t/>
            </a:r>
            <a:br>
              <a:rPr lang="ru-RU" sz="1800" b="1" dirty="0" smtClean="0">
                <a:solidFill>
                  <a:srgbClr val="000000"/>
                </a:solidFill>
                <a:latin typeface="Times New Roman"/>
                <a:ea typeface="Calibri"/>
              </a:rPr>
            </a:br>
            <a:r>
              <a:rPr lang="ru-RU" sz="1800" b="1" dirty="0">
                <a:solidFill>
                  <a:srgbClr val="000000"/>
                </a:solidFill>
                <a:latin typeface="Times New Roman"/>
                <a:ea typeface="Calibri"/>
              </a:rPr>
              <a:t/>
            </a:r>
            <a:br>
              <a:rPr lang="ru-RU" sz="1800" b="1" dirty="0">
                <a:solidFill>
                  <a:srgbClr val="000000"/>
                </a:solidFill>
                <a:latin typeface="Times New Roman"/>
                <a:ea typeface="Calibri"/>
              </a:rPr>
            </a:br>
            <a:r>
              <a:rPr lang="ru-RU" sz="1800" b="1" dirty="0" smtClean="0">
                <a:solidFill>
                  <a:srgbClr val="000000"/>
                </a:solidFill>
                <a:latin typeface="Times New Roman"/>
                <a:ea typeface="Calibri"/>
              </a:rPr>
              <a:t/>
            </a:r>
            <a:br>
              <a:rPr lang="ru-RU" sz="1800" b="1" dirty="0" smtClean="0">
                <a:solidFill>
                  <a:srgbClr val="000000"/>
                </a:solidFill>
                <a:latin typeface="Times New Roman"/>
                <a:ea typeface="Calibri"/>
              </a:rPr>
            </a:br>
            <a:r>
              <a:rPr lang="ru-RU" sz="1800" b="1" dirty="0">
                <a:solidFill>
                  <a:srgbClr val="000000"/>
                </a:solidFill>
                <a:latin typeface="Times New Roman"/>
                <a:ea typeface="Calibri"/>
              </a:rPr>
              <a:t/>
            </a:r>
            <a:br>
              <a:rPr lang="ru-RU" sz="1800" b="1" dirty="0">
                <a:solidFill>
                  <a:srgbClr val="000000"/>
                </a:solidFill>
                <a:latin typeface="Times New Roman"/>
                <a:ea typeface="Calibri"/>
              </a:rPr>
            </a:br>
            <a:r>
              <a:rPr lang="ru-RU" sz="1800" b="1" dirty="0" smtClean="0">
                <a:solidFill>
                  <a:srgbClr val="000000"/>
                </a:solidFill>
                <a:latin typeface="Times New Roman"/>
                <a:ea typeface="Calibri"/>
              </a:rPr>
              <a:t/>
            </a:r>
            <a:br>
              <a:rPr lang="ru-RU" sz="1800" b="1" dirty="0" smtClean="0">
                <a:solidFill>
                  <a:srgbClr val="000000"/>
                </a:solidFill>
                <a:latin typeface="Times New Roman"/>
                <a:ea typeface="Calibri"/>
              </a:rPr>
            </a:br>
            <a:r>
              <a:rPr lang="ru-RU" sz="1800" b="1" dirty="0">
                <a:solidFill>
                  <a:srgbClr val="000000"/>
                </a:solidFill>
                <a:latin typeface="Times New Roman"/>
                <a:ea typeface="Calibri"/>
              </a:rPr>
              <a:t/>
            </a:r>
            <a:br>
              <a:rPr lang="ru-RU" sz="1800" b="1" dirty="0">
                <a:solidFill>
                  <a:srgbClr val="000000"/>
                </a:solidFill>
                <a:latin typeface="Times New Roman"/>
                <a:ea typeface="Calibri"/>
              </a:rPr>
            </a:br>
            <a:r>
              <a:rPr lang="ru-RU" sz="1800" b="1" dirty="0" smtClean="0">
                <a:solidFill>
                  <a:srgbClr val="000000"/>
                </a:solidFill>
                <a:latin typeface="Times New Roman"/>
                <a:ea typeface="Calibri"/>
              </a:rPr>
              <a:t/>
            </a:r>
            <a:br>
              <a:rPr lang="ru-RU" sz="1800" b="1" dirty="0" smtClean="0">
                <a:solidFill>
                  <a:srgbClr val="000000"/>
                </a:solidFill>
                <a:latin typeface="Times New Roman"/>
                <a:ea typeface="Calibri"/>
              </a:rPr>
            </a:br>
            <a:r>
              <a:rPr lang="ru-RU" sz="1800" b="1" dirty="0">
                <a:solidFill>
                  <a:srgbClr val="000000"/>
                </a:solidFill>
                <a:latin typeface="Times New Roman"/>
                <a:ea typeface="Calibri"/>
              </a:rPr>
              <a:t/>
            </a:r>
            <a:br>
              <a:rPr lang="ru-RU" sz="1800" b="1" dirty="0">
                <a:solidFill>
                  <a:srgbClr val="000000"/>
                </a:solidFill>
                <a:latin typeface="Times New Roman"/>
                <a:ea typeface="Calibri"/>
              </a:rPr>
            </a:br>
            <a:r>
              <a:rPr lang="ru-RU" sz="1800" b="1" dirty="0" smtClean="0">
                <a:solidFill>
                  <a:srgbClr val="000000"/>
                </a:solidFill>
                <a:latin typeface="Times New Roman"/>
                <a:ea typeface="Calibri"/>
              </a:rPr>
              <a:t>	</a:t>
            </a:r>
            <a:r>
              <a:rPr lang="ru-RU" sz="2200" b="1" dirty="0" smtClean="0">
                <a:solidFill>
                  <a:srgbClr val="000000"/>
                </a:solidFill>
                <a:latin typeface="Times New Roman"/>
                <a:ea typeface="Calibri"/>
              </a:rPr>
              <a:t>Цель</a:t>
            </a:r>
            <a:r>
              <a:rPr lang="ru-RU" sz="1800" b="1" dirty="0" smtClean="0">
                <a:solidFill>
                  <a:srgbClr val="000000"/>
                </a:solidFill>
                <a:latin typeface="Times New Roman"/>
                <a:ea typeface="Calibri"/>
              </a:rPr>
              <a:t>: формирование у детей старшего дошкольного возраста </a:t>
            </a:r>
            <a:br>
              <a:rPr lang="ru-RU" sz="1800" b="1" dirty="0" smtClean="0">
                <a:solidFill>
                  <a:srgbClr val="000000"/>
                </a:solidFill>
                <a:latin typeface="Times New Roman"/>
                <a:ea typeface="Calibri"/>
              </a:rPr>
            </a:br>
            <a:r>
              <a:rPr lang="ru-RU" sz="1800" b="1" dirty="0" smtClean="0">
                <a:solidFill>
                  <a:srgbClr val="000000"/>
                </a:solidFill>
                <a:latin typeface="Times New Roman"/>
                <a:ea typeface="Calibri"/>
              </a:rPr>
              <a:t>представлений о космическом пространстве, Солнечной системе и ее планетах </a:t>
            </a:r>
            <a:r>
              <a:rPr lang="ru-RU" sz="4000" dirty="0" smtClean="0">
                <a:solidFill>
                  <a:srgbClr val="000000"/>
                </a:solidFill>
                <a:latin typeface="Times New Roman"/>
                <a:ea typeface="Calibri"/>
              </a:rPr>
              <a:t/>
            </a:r>
            <a:br>
              <a:rPr lang="ru-RU" sz="4000" dirty="0" smtClean="0">
                <a:solidFill>
                  <a:srgbClr val="000000"/>
                </a:solidFill>
                <a:latin typeface="Times New Roman"/>
                <a:ea typeface="Calibri"/>
              </a:rPr>
            </a:br>
            <a:r>
              <a:rPr lang="ru-RU" sz="1600" dirty="0" smtClean="0">
                <a:solidFill>
                  <a:srgbClr val="000000"/>
                </a:solidFill>
                <a:latin typeface="Times New Roman"/>
                <a:ea typeface="Calibri"/>
              </a:rPr>
              <a:t/>
            </a:r>
            <a:br>
              <a:rPr lang="ru-RU" sz="1600" dirty="0" smtClean="0">
                <a:solidFill>
                  <a:srgbClr val="000000"/>
                </a:solidFill>
                <a:latin typeface="Times New Roman"/>
                <a:ea typeface="Calibri"/>
              </a:rPr>
            </a:br>
            <a:r>
              <a:rPr lang="ru-RU" sz="1600" dirty="0" smtClean="0">
                <a:solidFill>
                  <a:srgbClr val="000000"/>
                </a:solidFill>
                <a:latin typeface="Times New Roman"/>
                <a:ea typeface="Calibri"/>
              </a:rPr>
              <a:t>	</a:t>
            </a:r>
            <a:r>
              <a:rPr lang="ru-RU" sz="2200" b="1" dirty="0" smtClean="0">
                <a:solidFill>
                  <a:srgbClr val="000000"/>
                </a:solidFill>
                <a:latin typeface="Times New Roman"/>
                <a:ea typeface="Calibri"/>
              </a:rPr>
              <a:t>Задачи</a:t>
            </a:r>
            <a:r>
              <a:rPr lang="ru-RU" sz="2200" b="1" dirty="0">
                <a:solidFill>
                  <a:srgbClr val="000000"/>
                </a:solidFill>
                <a:latin typeface="Times New Roman"/>
                <a:ea typeface="Calibri"/>
              </a:rPr>
              <a:t>: </a:t>
            </a:r>
            <a:r>
              <a:rPr lang="ru-RU" sz="1800" b="1" dirty="0" smtClean="0">
                <a:solidFill>
                  <a:srgbClr val="000000"/>
                </a:solidFill>
                <a:latin typeface="Times New Roman"/>
                <a:ea typeface="Calibri"/>
              </a:rPr>
              <a:t/>
            </a:r>
            <a:br>
              <a:rPr lang="ru-RU" sz="1800" b="1" dirty="0" smtClean="0">
                <a:solidFill>
                  <a:srgbClr val="000000"/>
                </a:solidFill>
                <a:latin typeface="Times New Roman"/>
                <a:ea typeface="Calibri"/>
              </a:rPr>
            </a:br>
            <a:r>
              <a:rPr lang="ru-RU" sz="1800" b="1" dirty="0" smtClean="0">
                <a:solidFill>
                  <a:srgbClr val="000000"/>
                </a:solidFill>
                <a:latin typeface="Times New Roman"/>
                <a:ea typeface="Calibri"/>
              </a:rPr>
              <a:t>	-систематизировать </a:t>
            </a:r>
            <a:r>
              <a:rPr lang="ru-RU" sz="1800" b="1" dirty="0">
                <a:solidFill>
                  <a:srgbClr val="000000"/>
                </a:solidFill>
                <a:latin typeface="Times New Roman"/>
                <a:ea typeface="Calibri"/>
              </a:rPr>
              <a:t>детские представления о Вселенной, Солнечной системе </a:t>
            </a:r>
            <a:r>
              <a:rPr lang="ru-RU" sz="1800" b="1" dirty="0" smtClean="0">
                <a:solidFill>
                  <a:srgbClr val="000000"/>
                </a:solidFill>
                <a:latin typeface="Times New Roman"/>
                <a:ea typeface="Calibri"/>
              </a:rPr>
              <a:t>	и </a:t>
            </a:r>
            <a:r>
              <a:rPr lang="ru-RU" sz="1800" b="1" dirty="0">
                <a:solidFill>
                  <a:srgbClr val="000000"/>
                </a:solidFill>
                <a:latin typeface="Times New Roman"/>
                <a:ea typeface="Calibri"/>
              </a:rPr>
              <a:t>ее планетах </a:t>
            </a:r>
            <a:br>
              <a:rPr lang="ru-RU" sz="1800" b="1" dirty="0">
                <a:solidFill>
                  <a:srgbClr val="000000"/>
                </a:solidFill>
                <a:latin typeface="Times New Roman"/>
                <a:ea typeface="Calibri"/>
              </a:rPr>
            </a:br>
            <a:r>
              <a:rPr lang="ru-RU" sz="1800" b="1" dirty="0" smtClean="0">
                <a:solidFill>
                  <a:srgbClr val="000000"/>
                </a:solidFill>
                <a:latin typeface="Times New Roman"/>
                <a:ea typeface="Calibri"/>
              </a:rPr>
              <a:t>	 -расширить </a:t>
            </a:r>
            <a:r>
              <a:rPr lang="ru-RU" sz="1800" b="1" dirty="0">
                <a:solidFill>
                  <a:srgbClr val="000000"/>
                </a:solidFill>
                <a:latin typeface="Times New Roman"/>
                <a:ea typeface="Calibri"/>
              </a:rPr>
              <a:t>знания детей о государственных праздниках, познакомить их со </a:t>
            </a:r>
            <a:r>
              <a:rPr lang="ru-RU" sz="1800" b="1" dirty="0" smtClean="0">
                <a:solidFill>
                  <a:srgbClr val="000000"/>
                </a:solidFill>
                <a:latin typeface="Times New Roman"/>
                <a:ea typeface="Calibri"/>
              </a:rPr>
              <a:t>	знаменательными </a:t>
            </a:r>
            <a:r>
              <a:rPr lang="ru-RU" sz="1800" b="1" dirty="0">
                <a:solidFill>
                  <a:srgbClr val="000000"/>
                </a:solidFill>
                <a:latin typeface="Times New Roman"/>
                <a:ea typeface="Calibri"/>
              </a:rPr>
              <a:t>датами, важными для нашей страны; </a:t>
            </a:r>
            <a:br>
              <a:rPr lang="ru-RU" sz="1800" b="1" dirty="0">
                <a:solidFill>
                  <a:srgbClr val="000000"/>
                </a:solidFill>
                <a:latin typeface="Times New Roman"/>
                <a:ea typeface="Calibri"/>
              </a:rPr>
            </a:br>
            <a:r>
              <a:rPr lang="ru-RU" sz="1800" b="1" dirty="0">
                <a:solidFill>
                  <a:srgbClr val="000000"/>
                </a:solidFill>
                <a:latin typeface="Times New Roman"/>
                <a:ea typeface="Calibri"/>
              </a:rPr>
              <a:t>	</a:t>
            </a:r>
            <a:r>
              <a:rPr lang="ru-RU" sz="1800" b="1" dirty="0" smtClean="0">
                <a:solidFill>
                  <a:srgbClr val="000000"/>
                </a:solidFill>
                <a:latin typeface="Times New Roman"/>
                <a:ea typeface="Calibri"/>
              </a:rPr>
              <a:t>-формировать </a:t>
            </a:r>
            <a:r>
              <a:rPr lang="ru-RU" sz="1800" b="1" dirty="0">
                <a:solidFill>
                  <a:srgbClr val="000000"/>
                </a:solidFill>
                <a:latin typeface="Times New Roman"/>
                <a:ea typeface="Calibri"/>
              </a:rPr>
              <a:t>понятие о себе, как о жителе планеты Земля; </a:t>
            </a:r>
            <a:br>
              <a:rPr lang="ru-RU" sz="1800" b="1" dirty="0">
                <a:solidFill>
                  <a:srgbClr val="000000"/>
                </a:solidFill>
                <a:latin typeface="Times New Roman"/>
                <a:ea typeface="Calibri"/>
              </a:rPr>
            </a:br>
            <a:r>
              <a:rPr lang="ru-RU" sz="1800" b="1" dirty="0">
                <a:solidFill>
                  <a:srgbClr val="000000"/>
                </a:solidFill>
                <a:latin typeface="Times New Roman"/>
                <a:ea typeface="Calibri"/>
              </a:rPr>
              <a:t>	</a:t>
            </a:r>
            <a:r>
              <a:rPr lang="ru-RU" sz="1800" b="1" dirty="0" smtClean="0">
                <a:solidFill>
                  <a:srgbClr val="000000"/>
                </a:solidFill>
                <a:latin typeface="Times New Roman"/>
                <a:ea typeface="Calibri"/>
              </a:rPr>
              <a:t>-развитие </a:t>
            </a:r>
            <a:r>
              <a:rPr lang="ru-RU" sz="1800" b="1" dirty="0">
                <a:solidFill>
                  <a:srgbClr val="000000"/>
                </a:solidFill>
                <a:latin typeface="Times New Roman"/>
                <a:ea typeface="Calibri"/>
              </a:rPr>
              <a:t>познавательных и интеллектуальных способностей детей, их </a:t>
            </a:r>
            <a:r>
              <a:rPr lang="ru-RU" sz="1800" b="1" dirty="0" smtClean="0">
                <a:solidFill>
                  <a:srgbClr val="000000"/>
                </a:solidFill>
                <a:latin typeface="Times New Roman"/>
                <a:ea typeface="Calibri"/>
              </a:rPr>
              <a:t>	творческого </a:t>
            </a:r>
            <a:r>
              <a:rPr lang="ru-RU" sz="1800" b="1" dirty="0">
                <a:solidFill>
                  <a:srgbClr val="000000"/>
                </a:solidFill>
                <a:latin typeface="Times New Roman"/>
                <a:ea typeface="Calibri"/>
              </a:rPr>
              <a:t>потенциала; </a:t>
            </a:r>
            <a:br>
              <a:rPr lang="ru-RU" sz="1800" b="1" dirty="0">
                <a:solidFill>
                  <a:srgbClr val="000000"/>
                </a:solidFill>
                <a:latin typeface="Times New Roman"/>
                <a:ea typeface="Calibri"/>
              </a:rPr>
            </a:br>
            <a:r>
              <a:rPr lang="ru-RU" sz="1800" b="1" dirty="0">
                <a:solidFill>
                  <a:srgbClr val="000000"/>
                </a:solidFill>
                <a:latin typeface="Times New Roman"/>
                <a:ea typeface="Calibri"/>
              </a:rPr>
              <a:t>	</a:t>
            </a:r>
            <a:r>
              <a:rPr lang="ru-RU" sz="1800" b="1" dirty="0" smtClean="0">
                <a:solidFill>
                  <a:srgbClr val="000000"/>
                </a:solidFill>
                <a:latin typeface="Times New Roman"/>
                <a:ea typeface="Calibri"/>
              </a:rPr>
              <a:t>-воспитание </a:t>
            </a:r>
            <a:r>
              <a:rPr lang="ru-RU" sz="1800" b="1" dirty="0">
                <a:solidFill>
                  <a:srgbClr val="000000"/>
                </a:solidFill>
                <a:latin typeface="Times New Roman"/>
                <a:ea typeface="Calibri"/>
              </a:rPr>
              <a:t>чувства гордости за достижения отечественных ученых и </a:t>
            </a:r>
            <a:r>
              <a:rPr lang="ru-RU" sz="1800" b="1" dirty="0" smtClean="0">
                <a:solidFill>
                  <a:srgbClr val="000000"/>
                </a:solidFill>
                <a:latin typeface="Times New Roman"/>
                <a:ea typeface="Calibri"/>
              </a:rPr>
              <a:t>	космонавтов</a:t>
            </a:r>
            <a:r>
              <a:rPr lang="ru-RU" sz="1800" b="1" dirty="0">
                <a:solidFill>
                  <a:srgbClr val="000000"/>
                </a:solidFill>
                <a:latin typeface="Times New Roman"/>
                <a:ea typeface="Calibri"/>
              </a:rPr>
              <a:t>; 	</a:t>
            </a:r>
            <a:r>
              <a:rPr lang="ru-RU" sz="1800" b="1" dirty="0" smtClean="0">
                <a:solidFill>
                  <a:srgbClr val="000000"/>
                </a:solidFill>
                <a:latin typeface="Times New Roman"/>
                <a:ea typeface="Calibri"/>
              </a:rPr>
              <a:t/>
            </a:r>
            <a:br>
              <a:rPr lang="ru-RU" sz="1800" b="1" dirty="0" smtClean="0">
                <a:solidFill>
                  <a:srgbClr val="000000"/>
                </a:solidFill>
                <a:latin typeface="Times New Roman"/>
                <a:ea typeface="Calibri"/>
              </a:rPr>
            </a:br>
            <a:r>
              <a:rPr lang="ru-RU" sz="1800" b="1" dirty="0">
                <a:solidFill>
                  <a:srgbClr val="000000"/>
                </a:solidFill>
                <a:latin typeface="Times New Roman"/>
                <a:ea typeface="Calibri"/>
              </a:rPr>
              <a:t>	</a:t>
            </a:r>
            <a:r>
              <a:rPr lang="ru-RU" sz="1800" b="1" dirty="0" smtClean="0">
                <a:solidFill>
                  <a:srgbClr val="000000"/>
                </a:solidFill>
                <a:latin typeface="Times New Roman"/>
                <a:ea typeface="Calibri"/>
              </a:rPr>
              <a:t>-стимулировать </a:t>
            </a:r>
            <a:r>
              <a:rPr lang="ru-RU" sz="1800" b="1" dirty="0">
                <a:solidFill>
                  <a:srgbClr val="000000"/>
                </a:solidFill>
                <a:latin typeface="Times New Roman"/>
                <a:ea typeface="Calibri"/>
              </a:rPr>
              <a:t>творческую активность родителей через участие в </a:t>
            </a:r>
            <a:r>
              <a:rPr lang="ru-RU" sz="1800" b="1" dirty="0" smtClean="0">
                <a:solidFill>
                  <a:srgbClr val="000000"/>
                </a:solidFill>
                <a:latin typeface="Times New Roman"/>
                <a:ea typeface="Calibri"/>
              </a:rPr>
              <a:t>	конкурсах</a:t>
            </a:r>
            <a:r>
              <a:rPr lang="ru-RU" sz="1800" b="1" dirty="0">
                <a:solidFill>
                  <a:srgbClr val="000000"/>
                </a:solidFill>
                <a:latin typeface="Times New Roman"/>
                <a:ea typeface="Calibri"/>
              </a:rPr>
              <a:t>, мероприятиях, досугах; </a:t>
            </a:r>
            <a:br>
              <a:rPr lang="ru-RU" sz="1800" b="1" dirty="0">
                <a:solidFill>
                  <a:srgbClr val="000000"/>
                </a:solidFill>
                <a:latin typeface="Times New Roman"/>
                <a:ea typeface="Calibri"/>
              </a:rPr>
            </a:br>
            <a:r>
              <a:rPr lang="ru-RU" sz="1800" b="1" dirty="0">
                <a:solidFill>
                  <a:srgbClr val="000000"/>
                </a:solidFill>
                <a:latin typeface="Times New Roman"/>
                <a:ea typeface="Calibri"/>
              </a:rPr>
              <a:t>	</a:t>
            </a:r>
            <a:r>
              <a:rPr lang="ru-RU" sz="1800" b="1" dirty="0" smtClean="0">
                <a:solidFill>
                  <a:srgbClr val="000000"/>
                </a:solidFill>
                <a:latin typeface="Times New Roman"/>
                <a:ea typeface="Calibri"/>
              </a:rPr>
              <a:t>-создать </a:t>
            </a:r>
            <a:r>
              <a:rPr lang="ru-RU" sz="1800" b="1" dirty="0">
                <a:solidFill>
                  <a:srgbClr val="000000"/>
                </a:solidFill>
                <a:latin typeface="Times New Roman"/>
                <a:ea typeface="Calibri"/>
              </a:rPr>
              <a:t>условия для самостоятельной и совместной со взрослыми </a:t>
            </a:r>
            <a:r>
              <a:rPr lang="ru-RU" sz="1800" b="1" dirty="0" smtClean="0">
                <a:solidFill>
                  <a:srgbClr val="000000"/>
                </a:solidFill>
                <a:latin typeface="Times New Roman"/>
                <a:ea typeface="Calibri"/>
              </a:rPr>
              <a:t>	деятельности </a:t>
            </a:r>
            <a:r>
              <a:rPr lang="ru-RU" sz="1800" b="1" dirty="0">
                <a:solidFill>
                  <a:srgbClr val="000000"/>
                </a:solidFill>
                <a:latin typeface="Times New Roman"/>
                <a:ea typeface="Calibri"/>
              </a:rPr>
              <a:t>детей в рамках реализуемого проекта. </a:t>
            </a:r>
            <a:r>
              <a:rPr lang="ru-RU" sz="3600" dirty="0">
                <a:solidFill>
                  <a:srgbClr val="000000"/>
                </a:solidFill>
                <a:latin typeface="Times New Roman"/>
                <a:ea typeface="Calibri"/>
              </a:rPr>
              <a:t/>
            </a:r>
            <a:br>
              <a:rPr lang="ru-RU" sz="3600" dirty="0">
                <a:solidFill>
                  <a:srgbClr val="000000"/>
                </a:solidFill>
                <a:latin typeface="Times New Roman"/>
                <a:ea typeface="Calibri"/>
              </a:rPr>
            </a:br>
            <a:r>
              <a:rPr lang="ru-RU" sz="4000" dirty="0" smtClean="0">
                <a:solidFill>
                  <a:srgbClr val="000000"/>
                </a:solidFill>
                <a:latin typeface="Times New Roman"/>
                <a:ea typeface="Calibri"/>
              </a:rPr>
              <a:t/>
            </a:r>
            <a:br>
              <a:rPr lang="ru-RU" sz="4000" dirty="0" smtClean="0">
                <a:solidFill>
                  <a:srgbClr val="000000"/>
                </a:solidFill>
                <a:latin typeface="Times New Roman"/>
                <a:ea typeface="Calibri"/>
              </a:rPr>
            </a:br>
            <a:r>
              <a:rPr lang="ru-RU" sz="4000" dirty="0" smtClean="0">
                <a:solidFill>
                  <a:srgbClr val="000000"/>
                </a:solidFill>
                <a:latin typeface="Times New Roman"/>
                <a:ea typeface="Calibri"/>
              </a:rPr>
              <a:t/>
            </a:r>
            <a:br>
              <a:rPr lang="ru-RU" sz="4000" dirty="0" smtClean="0">
                <a:solidFill>
                  <a:srgbClr val="000000"/>
                </a:solidFill>
                <a:latin typeface="Times New Roman"/>
                <a:ea typeface="Calibri"/>
              </a:rPr>
            </a:br>
            <a:r>
              <a:rPr lang="ru-RU" sz="4000" dirty="0" smtClean="0">
                <a:solidFill>
                  <a:srgbClr val="000000"/>
                </a:solidFill>
                <a:latin typeface="Times New Roman"/>
                <a:ea typeface="Calibri"/>
              </a:rPr>
              <a:t/>
            </a:r>
            <a:br>
              <a:rPr lang="ru-RU" sz="4000" dirty="0" smtClean="0">
                <a:solidFill>
                  <a:srgbClr val="000000"/>
                </a:solidFill>
                <a:latin typeface="Times New Roman"/>
                <a:ea typeface="Calibri"/>
              </a:rPr>
            </a:br>
            <a:endParaRPr lang="ru-RU" dirty="0"/>
          </a:p>
        </p:txBody>
      </p:sp>
    </p:spTree>
    <p:extLst>
      <p:ext uri="{BB962C8B-B14F-4D97-AF65-F5344CB8AC3E}">
        <p14:creationId xmlns:p14="http://schemas.microsoft.com/office/powerpoint/2010/main" val="4033732164"/>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p:cNvPicPr>
          <p:nvPr/>
        </p:nvPicPr>
        <p:blipFill rotWithShape="1">
          <a:blip r:embed="rId2">
            <a:extLst>
              <a:ext uri="{28A0092B-C50C-407E-A947-70E740481C1C}">
                <a14:useLocalDpi xmlns:a14="http://schemas.microsoft.com/office/drawing/2010/main" val="0"/>
              </a:ext>
            </a:extLst>
          </a:blip>
          <a:stretch/>
        </p:blipFill>
        <p:spPr>
          <a:xfrm>
            <a:off x="-180000" y="0"/>
            <a:ext cx="9324000" cy="6896100"/>
          </a:xfrm>
          <a:prstGeom prst="rect">
            <a:avLst/>
          </a:prstGeom>
        </p:spPr>
      </p:pic>
      <p:sp>
        <p:nvSpPr>
          <p:cNvPr id="2" name="Заголовок 1"/>
          <p:cNvSpPr>
            <a:spLocks noGrp="1"/>
          </p:cNvSpPr>
          <p:nvPr>
            <p:ph type="title"/>
          </p:nvPr>
        </p:nvSpPr>
        <p:spPr/>
        <p:txBody>
          <a:bodyPr>
            <a:normAutofit/>
          </a:bodyPr>
          <a:lstStyle/>
          <a:p>
            <a:r>
              <a:rPr lang="ru-RU" sz="3600" b="1" dirty="0" smtClean="0">
                <a:latin typeface="Times New Roman" pitchFamily="18" charset="0"/>
                <a:cs typeface="Times New Roman" pitchFamily="18" charset="0"/>
              </a:rPr>
              <a:t>Совместная деятельность</a:t>
            </a:r>
            <a:endParaRPr lang="ru-RU" sz="3600" b="1" dirty="0">
              <a:latin typeface="Times New Roman" pitchFamily="18" charset="0"/>
              <a:cs typeface="Times New Roman" pitchFamily="18" charset="0"/>
            </a:endParaRPr>
          </a:p>
        </p:txBody>
      </p:sp>
      <p:graphicFrame>
        <p:nvGraphicFramePr>
          <p:cNvPr id="6" name="Схема 5"/>
          <p:cNvGraphicFramePr/>
          <p:nvPr>
            <p:extLst>
              <p:ext uri="{D42A27DB-BD31-4B8C-83A1-F6EECF244321}">
                <p14:modId xmlns:p14="http://schemas.microsoft.com/office/powerpoint/2010/main" val="1839002560"/>
              </p:ext>
            </p:extLst>
          </p:nvPr>
        </p:nvGraphicFramePr>
        <p:xfrm>
          <a:off x="539552" y="1124744"/>
          <a:ext cx="7560840" cy="38884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4202440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Рисунок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66"/>
            <a:ext cx="9143999" cy="6858000"/>
          </a:xfrm>
          <a:prstGeom prst="rect">
            <a:avLst/>
          </a:prstGeom>
        </p:spPr>
      </p:pic>
      <p:sp>
        <p:nvSpPr>
          <p:cNvPr id="2" name="Заголовок 1"/>
          <p:cNvSpPr>
            <a:spLocks noGrp="1"/>
          </p:cNvSpPr>
          <p:nvPr>
            <p:ph type="title"/>
          </p:nvPr>
        </p:nvSpPr>
        <p:spPr>
          <a:xfrm>
            <a:off x="457200" y="274638"/>
            <a:ext cx="8229600" cy="634082"/>
          </a:xfrm>
        </p:spPr>
        <p:txBody>
          <a:bodyPr>
            <a:normAutofit fontScale="90000"/>
          </a:bodyPr>
          <a:lstStyle/>
          <a:p>
            <a:r>
              <a:rPr lang="ru-RU" sz="3600" b="1" dirty="0" smtClean="0">
                <a:solidFill>
                  <a:srgbClr val="FFFF00"/>
                </a:solidFill>
                <a:latin typeface="Times New Roman" pitchFamily="18" charset="0"/>
                <a:cs typeface="Times New Roman" pitchFamily="18" charset="0"/>
              </a:rPr>
              <a:t>Дети о планетах солнечной системы</a:t>
            </a:r>
            <a:endParaRPr lang="ru-RU" sz="3600" b="1" dirty="0">
              <a:solidFill>
                <a:srgbClr val="FFFF00"/>
              </a:solidFill>
              <a:latin typeface="Times New Roman" pitchFamily="18" charset="0"/>
              <a:cs typeface="Times New Roman" pitchFamily="18" charset="0"/>
            </a:endParaRPr>
          </a:p>
        </p:txBody>
      </p:sp>
      <p:pic>
        <p:nvPicPr>
          <p:cNvPr id="4" name="Рисунок 3"/>
          <p:cNvPicPr>
            <a:picLocks noChangeAspect="1"/>
          </p:cNvPicPr>
          <p:nvPr/>
        </p:nvPicPr>
        <p:blipFill rotWithShape="1">
          <a:blip r:embed="rId3" cstate="print">
            <a:extLst>
              <a:ext uri="{28A0092B-C50C-407E-A947-70E740481C1C}">
                <a14:useLocalDpi xmlns:a14="http://schemas.microsoft.com/office/drawing/2010/main" val="0"/>
              </a:ext>
            </a:extLst>
          </a:blip>
          <a:srcRect l="13161" t="36034" r="20744" b="40127"/>
          <a:stretch/>
        </p:blipFill>
        <p:spPr>
          <a:xfrm>
            <a:off x="2512821" y="3527837"/>
            <a:ext cx="1800000" cy="1406625"/>
          </a:xfrm>
          <a:prstGeom prst="ellipse">
            <a:avLst/>
          </a:prstGeom>
          <a:ln>
            <a:noFill/>
          </a:ln>
          <a:effectLst>
            <a:softEdge rad="112500"/>
          </a:effectLst>
        </p:spPr>
      </p:pic>
      <p:pic>
        <p:nvPicPr>
          <p:cNvPr id="5" name="Рисунок 4"/>
          <p:cNvPicPr>
            <a:picLocks noChangeAspect="1"/>
          </p:cNvPicPr>
          <p:nvPr/>
        </p:nvPicPr>
        <p:blipFill rotWithShape="1">
          <a:blip r:embed="rId4" cstate="print">
            <a:extLst>
              <a:ext uri="{28A0092B-C50C-407E-A947-70E740481C1C}">
                <a14:useLocalDpi xmlns:a14="http://schemas.microsoft.com/office/drawing/2010/main" val="0"/>
              </a:ext>
            </a:extLst>
          </a:blip>
          <a:srcRect l="13232" t="36250" r="39830" b="41875"/>
          <a:stretch/>
        </p:blipFill>
        <p:spPr>
          <a:xfrm>
            <a:off x="49138" y="2549211"/>
            <a:ext cx="1800000" cy="1762510"/>
          </a:xfrm>
          <a:prstGeom prst="ellipse">
            <a:avLst/>
          </a:prstGeom>
          <a:ln>
            <a:noFill/>
          </a:ln>
          <a:effectLst>
            <a:softEdge rad="112500"/>
          </a:effectLst>
        </p:spPr>
      </p:pic>
      <p:pic>
        <p:nvPicPr>
          <p:cNvPr id="6" name="Рисунок 5"/>
          <p:cNvPicPr>
            <a:picLocks noChangeAspect="1"/>
          </p:cNvPicPr>
          <p:nvPr/>
        </p:nvPicPr>
        <p:blipFill rotWithShape="1">
          <a:blip r:embed="rId5" cstate="print">
            <a:extLst>
              <a:ext uri="{28A0092B-C50C-407E-A947-70E740481C1C}">
                <a14:useLocalDpi xmlns:a14="http://schemas.microsoft.com/office/drawing/2010/main" val="0"/>
              </a:ext>
            </a:extLst>
          </a:blip>
          <a:srcRect l="31991" t="36767" r="14171" b="41212"/>
          <a:stretch/>
        </p:blipFill>
        <p:spPr>
          <a:xfrm>
            <a:off x="510938" y="692696"/>
            <a:ext cx="1800000" cy="1595123"/>
          </a:xfrm>
          <a:prstGeom prst="ellipse">
            <a:avLst/>
          </a:prstGeom>
          <a:ln>
            <a:noFill/>
          </a:ln>
          <a:effectLst>
            <a:softEdge rad="112500"/>
          </a:effectLst>
        </p:spPr>
      </p:pic>
      <p:pic>
        <p:nvPicPr>
          <p:cNvPr id="7" name="Рисунок 6"/>
          <p:cNvPicPr>
            <a:picLocks noChangeAspect="1"/>
          </p:cNvPicPr>
          <p:nvPr/>
        </p:nvPicPr>
        <p:blipFill rotWithShape="1">
          <a:blip r:embed="rId6" cstate="print">
            <a:extLst>
              <a:ext uri="{28A0092B-C50C-407E-A947-70E740481C1C}">
                <a14:useLocalDpi xmlns:a14="http://schemas.microsoft.com/office/drawing/2010/main" val="0"/>
              </a:ext>
            </a:extLst>
          </a:blip>
          <a:srcRect l="25489" t="40404" r="6229" b="34141"/>
          <a:stretch/>
        </p:blipFill>
        <p:spPr>
          <a:xfrm>
            <a:off x="4018887" y="1879790"/>
            <a:ext cx="1800000" cy="1453847"/>
          </a:xfrm>
          <a:prstGeom prst="ellipse">
            <a:avLst/>
          </a:prstGeom>
          <a:ln>
            <a:noFill/>
          </a:ln>
          <a:effectLst>
            <a:softEdge rad="112500"/>
          </a:effectLst>
        </p:spPr>
      </p:pic>
      <p:pic>
        <p:nvPicPr>
          <p:cNvPr id="8" name="Рисунок 7"/>
          <p:cNvPicPr>
            <a:picLocks noChangeAspect="1"/>
          </p:cNvPicPr>
          <p:nvPr/>
        </p:nvPicPr>
        <p:blipFill rotWithShape="1">
          <a:blip r:embed="rId7" cstate="print">
            <a:extLst>
              <a:ext uri="{28A0092B-C50C-407E-A947-70E740481C1C}">
                <a14:useLocalDpi xmlns:a14="http://schemas.microsoft.com/office/drawing/2010/main" val="0"/>
              </a:ext>
            </a:extLst>
          </a:blip>
          <a:srcRect l="25051" t="45455" b="27272"/>
          <a:stretch/>
        </p:blipFill>
        <p:spPr>
          <a:xfrm>
            <a:off x="6563090" y="1900409"/>
            <a:ext cx="1800000" cy="1419133"/>
          </a:xfrm>
          <a:prstGeom prst="ellipse">
            <a:avLst/>
          </a:prstGeom>
          <a:ln>
            <a:noFill/>
          </a:ln>
          <a:effectLst>
            <a:softEdge rad="112500"/>
          </a:effectLst>
        </p:spPr>
      </p:pic>
      <p:pic>
        <p:nvPicPr>
          <p:cNvPr id="9" name="Рисунок 8"/>
          <p:cNvPicPr>
            <a:picLocks noChangeAspect="1"/>
          </p:cNvPicPr>
          <p:nvPr/>
        </p:nvPicPr>
        <p:blipFill rotWithShape="1">
          <a:blip r:embed="rId8" cstate="print">
            <a:extLst>
              <a:ext uri="{28A0092B-C50C-407E-A947-70E740481C1C}">
                <a14:useLocalDpi xmlns:a14="http://schemas.microsoft.com/office/drawing/2010/main" val="0"/>
              </a:ext>
            </a:extLst>
          </a:blip>
          <a:srcRect l="30842" t="39596" b="34545"/>
          <a:stretch/>
        </p:blipFill>
        <p:spPr>
          <a:xfrm>
            <a:off x="5468581" y="5086088"/>
            <a:ext cx="1800000" cy="1458225"/>
          </a:xfrm>
          <a:prstGeom prst="ellipse">
            <a:avLst/>
          </a:prstGeom>
          <a:ln>
            <a:noFill/>
          </a:ln>
          <a:effectLst>
            <a:softEdge rad="112500"/>
          </a:effectLst>
        </p:spPr>
      </p:pic>
      <p:pic>
        <p:nvPicPr>
          <p:cNvPr id="10" name="Рисунок 9"/>
          <p:cNvPicPr>
            <a:picLocks noChangeAspect="1"/>
          </p:cNvPicPr>
          <p:nvPr/>
        </p:nvPicPr>
        <p:blipFill rotWithShape="1">
          <a:blip r:embed="rId9" cstate="print">
            <a:extLst>
              <a:ext uri="{28A0092B-C50C-407E-A947-70E740481C1C}">
                <a14:useLocalDpi xmlns:a14="http://schemas.microsoft.com/office/drawing/2010/main" val="0"/>
              </a:ext>
            </a:extLst>
          </a:blip>
          <a:srcRect l="34075" t="37172" b="37576"/>
          <a:stretch/>
        </p:blipFill>
        <p:spPr>
          <a:xfrm>
            <a:off x="2512821" y="5011737"/>
            <a:ext cx="1800000" cy="1493898"/>
          </a:xfrm>
          <a:prstGeom prst="ellipse">
            <a:avLst/>
          </a:prstGeom>
          <a:ln>
            <a:noFill/>
          </a:ln>
          <a:effectLst>
            <a:softEdge rad="112500"/>
          </a:effectLst>
        </p:spPr>
      </p:pic>
      <p:pic>
        <p:nvPicPr>
          <p:cNvPr id="11" name="Рисунок 10"/>
          <p:cNvPicPr>
            <a:picLocks noChangeAspect="1"/>
          </p:cNvPicPr>
          <p:nvPr/>
        </p:nvPicPr>
        <p:blipFill rotWithShape="1">
          <a:blip r:embed="rId10" cstate="print">
            <a:extLst>
              <a:ext uri="{28A0092B-C50C-407E-A947-70E740481C1C}">
                <a14:useLocalDpi xmlns:a14="http://schemas.microsoft.com/office/drawing/2010/main" val="0"/>
              </a:ext>
            </a:extLst>
          </a:blip>
          <a:srcRect l="30842" t="38384" b="35959"/>
          <a:stretch/>
        </p:blipFill>
        <p:spPr>
          <a:xfrm>
            <a:off x="49138" y="4581128"/>
            <a:ext cx="1800000" cy="1446832"/>
          </a:xfrm>
          <a:prstGeom prst="ellipse">
            <a:avLst/>
          </a:prstGeom>
          <a:ln>
            <a:noFill/>
          </a:ln>
          <a:effectLst>
            <a:softEdge rad="112500"/>
          </a:effectLst>
        </p:spPr>
      </p:pic>
    </p:spTree>
    <p:extLst>
      <p:ext uri="{BB962C8B-B14F-4D97-AF65-F5344CB8AC3E}">
        <p14:creationId xmlns:p14="http://schemas.microsoft.com/office/powerpoint/2010/main" val="135966210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208" y="9841"/>
            <a:ext cx="9144000" cy="6848159"/>
          </a:xfrm>
          <a:prstGeom prst="rect">
            <a:avLst/>
          </a:prstGeom>
        </p:spPr>
      </p:pic>
      <p:sp>
        <p:nvSpPr>
          <p:cNvPr id="2" name="Заголовок 1"/>
          <p:cNvSpPr>
            <a:spLocks noGrp="1"/>
          </p:cNvSpPr>
          <p:nvPr>
            <p:ph type="title"/>
          </p:nvPr>
        </p:nvSpPr>
        <p:spPr>
          <a:xfrm>
            <a:off x="457200" y="274638"/>
            <a:ext cx="8229600" cy="994122"/>
          </a:xfrm>
        </p:spPr>
        <p:txBody>
          <a:bodyPr>
            <a:normAutofit/>
          </a:bodyPr>
          <a:lstStyle/>
          <a:p>
            <a:r>
              <a:rPr lang="ru-RU" sz="3600" b="1" dirty="0" smtClean="0">
                <a:latin typeface="Times New Roman" pitchFamily="18" charset="0"/>
                <a:cs typeface="Times New Roman" pitchFamily="18" charset="0"/>
              </a:rPr>
              <a:t>Чтение и беседы</a:t>
            </a:r>
            <a:endParaRPr lang="ru-RU" sz="3600" b="1" dirty="0">
              <a:latin typeface="Times New Roman" pitchFamily="18" charset="0"/>
              <a:cs typeface="Times New Roman" pitchFamily="18" charset="0"/>
            </a:endParaRPr>
          </a:p>
        </p:txBody>
      </p:sp>
      <p:pic>
        <p:nvPicPr>
          <p:cNvPr id="5" name="Рисунок 4"/>
          <p:cNvPicPr>
            <a:picLocks noChangeAspect="1"/>
          </p:cNvPicPr>
          <p:nvPr/>
        </p:nvPicPr>
        <p:blipFill rotWithShape="1">
          <a:blip r:embed="rId3" cstate="print">
            <a:extLst>
              <a:ext uri="{28A0092B-C50C-407E-A947-70E740481C1C}">
                <a14:useLocalDpi xmlns:a14="http://schemas.microsoft.com/office/drawing/2010/main" val="0"/>
              </a:ext>
            </a:extLst>
          </a:blip>
          <a:srcRect l="28666" t="11778" r="12000"/>
          <a:stretch/>
        </p:blipFill>
        <p:spPr>
          <a:xfrm rot="5400000">
            <a:off x="5797548" y="1165873"/>
            <a:ext cx="2412000" cy="2689792"/>
          </a:xfrm>
          <a:prstGeom prst="rect">
            <a:avLst/>
          </a:prstGeom>
          <a:ln>
            <a:noFill/>
          </a:ln>
          <a:effectLst>
            <a:softEdge rad="112500"/>
          </a:effectLst>
        </p:spPr>
      </p:pic>
      <p:pic>
        <p:nvPicPr>
          <p:cNvPr id="6" name="Рисунок 5"/>
          <p:cNvPicPr>
            <a:picLocks noChangeAspect="1"/>
          </p:cNvPicPr>
          <p:nvPr/>
        </p:nvPicPr>
        <p:blipFill rotWithShape="1">
          <a:blip r:embed="rId4" cstate="print">
            <a:extLst>
              <a:ext uri="{28A0092B-C50C-407E-A947-70E740481C1C}">
                <a14:useLocalDpi xmlns:a14="http://schemas.microsoft.com/office/drawing/2010/main" val="0"/>
              </a:ext>
            </a:extLst>
          </a:blip>
          <a:srcRect l="29500" r="18167"/>
          <a:stretch/>
        </p:blipFill>
        <p:spPr>
          <a:xfrm rot="5400000">
            <a:off x="1653239" y="826215"/>
            <a:ext cx="2376000" cy="3405106"/>
          </a:xfrm>
          <a:prstGeom prst="rect">
            <a:avLst/>
          </a:prstGeom>
          <a:ln>
            <a:noFill/>
          </a:ln>
          <a:effectLst>
            <a:softEdge rad="112500"/>
          </a:effectLst>
        </p:spPr>
      </p:pic>
      <p:pic>
        <p:nvPicPr>
          <p:cNvPr id="7" name="Рисунок 6"/>
          <p:cNvPicPr>
            <a:picLocks noChangeAspect="1"/>
          </p:cNvPicPr>
          <p:nvPr/>
        </p:nvPicPr>
        <p:blipFill rotWithShape="1">
          <a:blip r:embed="rId5" cstate="print">
            <a:extLst>
              <a:ext uri="{28A0092B-C50C-407E-A947-70E740481C1C}">
                <a14:useLocalDpi xmlns:a14="http://schemas.microsoft.com/office/drawing/2010/main" val="0"/>
              </a:ext>
            </a:extLst>
          </a:blip>
          <a:srcRect l="3667" t="7333" r="3334" b="23778"/>
          <a:stretch/>
        </p:blipFill>
        <p:spPr>
          <a:xfrm>
            <a:off x="3546460" y="3861048"/>
            <a:ext cx="3240000" cy="1800000"/>
          </a:xfrm>
          <a:prstGeom prst="rect">
            <a:avLst/>
          </a:prstGeom>
          <a:ln>
            <a:noFill/>
          </a:ln>
          <a:effectLst>
            <a:softEdge rad="112500"/>
          </a:effectLst>
        </p:spPr>
      </p:pic>
    </p:spTree>
    <p:extLst>
      <p:ext uri="{BB962C8B-B14F-4D97-AF65-F5344CB8AC3E}">
        <p14:creationId xmlns:p14="http://schemas.microsoft.com/office/powerpoint/2010/main" val="364600154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417" y="-22804"/>
            <a:ext cx="9144000" cy="6848159"/>
          </a:xfrm>
          <a:prstGeom prst="rect">
            <a:avLst/>
          </a:prstGeom>
        </p:spPr>
      </p:pic>
      <p:sp>
        <p:nvSpPr>
          <p:cNvPr id="2" name="Заголовок 1"/>
          <p:cNvSpPr>
            <a:spLocks noGrp="1"/>
          </p:cNvSpPr>
          <p:nvPr>
            <p:ph type="title"/>
          </p:nvPr>
        </p:nvSpPr>
        <p:spPr>
          <a:xfrm>
            <a:off x="457200" y="274638"/>
            <a:ext cx="8229600" cy="994122"/>
          </a:xfrm>
        </p:spPr>
        <p:txBody>
          <a:bodyPr>
            <a:normAutofit/>
          </a:bodyPr>
          <a:lstStyle/>
          <a:p>
            <a:r>
              <a:rPr lang="ru-RU" sz="3600" b="1" dirty="0" smtClean="0">
                <a:latin typeface="Times New Roman" pitchFamily="18" charset="0"/>
                <a:cs typeface="Times New Roman" pitchFamily="18" charset="0"/>
              </a:rPr>
              <a:t>Продуктивная деятельность</a:t>
            </a:r>
            <a:endParaRPr lang="ru-RU" sz="3600" b="1" dirty="0">
              <a:latin typeface="Times New Roman" pitchFamily="18" charset="0"/>
              <a:cs typeface="Times New Roman" pitchFamily="18" charset="0"/>
            </a:endParaRPr>
          </a:p>
        </p:txBody>
      </p:sp>
      <p:pic>
        <p:nvPicPr>
          <p:cNvPr id="4" name="Рисунок 3"/>
          <p:cNvPicPr>
            <a:picLocks noChangeAspect="1"/>
          </p:cNvPicPr>
          <p:nvPr/>
        </p:nvPicPr>
        <p:blipFill rotWithShape="1">
          <a:blip r:embed="rId3" cstate="print">
            <a:extLst>
              <a:ext uri="{28A0092B-C50C-407E-A947-70E740481C1C}">
                <a14:useLocalDpi xmlns:a14="http://schemas.microsoft.com/office/drawing/2010/main" val="0"/>
              </a:ext>
            </a:extLst>
          </a:blip>
          <a:srcRect l="14167" r="14166"/>
          <a:stretch/>
        </p:blipFill>
        <p:spPr>
          <a:xfrm rot="5400000">
            <a:off x="733803" y="1061577"/>
            <a:ext cx="2160000" cy="2260470"/>
          </a:xfrm>
          <a:prstGeom prst="rect">
            <a:avLst/>
          </a:prstGeom>
          <a:ln>
            <a:noFill/>
          </a:ln>
          <a:effectLst>
            <a:softEdge rad="112500"/>
          </a:effectLst>
        </p:spPr>
      </p:pic>
      <p:pic>
        <p:nvPicPr>
          <p:cNvPr id="5" name="Рисунок 4"/>
          <p:cNvPicPr>
            <a:picLocks noChangeAspect="1"/>
          </p:cNvPicPr>
          <p:nvPr/>
        </p:nvPicPr>
        <p:blipFill rotWithShape="1">
          <a:blip r:embed="rId4" cstate="print">
            <a:extLst>
              <a:ext uri="{28A0092B-C50C-407E-A947-70E740481C1C}">
                <a14:useLocalDpi xmlns:a14="http://schemas.microsoft.com/office/drawing/2010/main" val="0"/>
              </a:ext>
            </a:extLst>
          </a:blip>
          <a:srcRect l="8976" r="28046"/>
          <a:stretch/>
        </p:blipFill>
        <p:spPr>
          <a:xfrm rot="5400000">
            <a:off x="3276036" y="942246"/>
            <a:ext cx="2160000" cy="2572344"/>
          </a:xfrm>
          <a:prstGeom prst="rect">
            <a:avLst/>
          </a:prstGeom>
          <a:ln>
            <a:noFill/>
          </a:ln>
          <a:effectLst>
            <a:softEdge rad="112500"/>
          </a:effectLst>
        </p:spPr>
      </p:pic>
      <p:pic>
        <p:nvPicPr>
          <p:cNvPr id="6" name="Рисунок 5"/>
          <p:cNvPicPr>
            <a:picLocks noChangeAspect="1"/>
          </p:cNvPicPr>
          <p:nvPr/>
        </p:nvPicPr>
        <p:blipFill rotWithShape="1">
          <a:blip r:embed="rId5" cstate="print">
            <a:extLst>
              <a:ext uri="{28A0092B-C50C-407E-A947-70E740481C1C}">
                <a14:useLocalDpi xmlns:a14="http://schemas.microsoft.com/office/drawing/2010/main" val="0"/>
              </a:ext>
            </a:extLst>
          </a:blip>
          <a:srcRect l="10909" r="39394"/>
          <a:stretch/>
        </p:blipFill>
        <p:spPr>
          <a:xfrm rot="5400000">
            <a:off x="2712341" y="2851390"/>
            <a:ext cx="2160000" cy="3259771"/>
          </a:xfrm>
          <a:prstGeom prst="rect">
            <a:avLst/>
          </a:prstGeom>
          <a:ln>
            <a:noFill/>
          </a:ln>
          <a:effectLst>
            <a:softEdge rad="112500"/>
          </a:effectLst>
        </p:spPr>
      </p:pic>
      <p:pic>
        <p:nvPicPr>
          <p:cNvPr id="7" name="Рисунок 6"/>
          <p:cNvPicPr>
            <a:picLocks noChangeAspect="1"/>
          </p:cNvPicPr>
          <p:nvPr/>
        </p:nvPicPr>
        <p:blipFill rotWithShape="1">
          <a:blip r:embed="rId6" cstate="print">
            <a:extLst>
              <a:ext uri="{28A0092B-C50C-407E-A947-70E740481C1C}">
                <a14:useLocalDpi xmlns:a14="http://schemas.microsoft.com/office/drawing/2010/main" val="0"/>
              </a:ext>
            </a:extLst>
          </a:blip>
          <a:srcRect l="23773" t="6062" r="20606" b="5858"/>
          <a:stretch/>
        </p:blipFill>
        <p:spPr>
          <a:xfrm rot="5400000">
            <a:off x="5854845" y="3069087"/>
            <a:ext cx="2160000" cy="2565450"/>
          </a:xfrm>
          <a:prstGeom prst="rect">
            <a:avLst/>
          </a:prstGeom>
          <a:ln>
            <a:noFill/>
          </a:ln>
          <a:effectLst>
            <a:softEdge rad="112500"/>
          </a:effectLst>
        </p:spPr>
      </p:pic>
      <p:pic>
        <p:nvPicPr>
          <p:cNvPr id="1026"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42208" y="1148418"/>
            <a:ext cx="3084513" cy="2157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9204318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368" y="9841"/>
            <a:ext cx="9144000" cy="6848159"/>
          </a:xfrm>
          <a:prstGeom prst="rect">
            <a:avLst/>
          </a:prstGeom>
        </p:spPr>
      </p:pic>
      <p:sp>
        <p:nvSpPr>
          <p:cNvPr id="2" name="Заголовок 1"/>
          <p:cNvSpPr>
            <a:spLocks noGrp="1"/>
          </p:cNvSpPr>
          <p:nvPr>
            <p:ph type="title"/>
          </p:nvPr>
        </p:nvSpPr>
        <p:spPr/>
        <p:txBody>
          <a:bodyPr>
            <a:normAutofit/>
          </a:bodyPr>
          <a:lstStyle/>
          <a:p>
            <a:r>
              <a:rPr lang="ru-RU" sz="3600" b="1" dirty="0" smtClean="0">
                <a:latin typeface="Times New Roman" pitchFamily="18" charset="0"/>
                <a:cs typeface="Times New Roman" pitchFamily="18" charset="0"/>
              </a:rPr>
              <a:t>Экспериментальная деятельность</a:t>
            </a:r>
            <a:endParaRPr lang="ru-RU" sz="3600" b="1" dirty="0">
              <a:latin typeface="Times New Roman" pitchFamily="18" charset="0"/>
              <a:cs typeface="Times New Roman" pitchFamily="18" charset="0"/>
            </a:endParaRPr>
          </a:p>
        </p:txBody>
      </p:sp>
      <p:pic>
        <p:nvPicPr>
          <p:cNvPr id="4" name="Рисунок 3"/>
          <p:cNvPicPr>
            <a:picLocks noChangeAspect="1"/>
          </p:cNvPicPr>
          <p:nvPr/>
        </p:nvPicPr>
        <p:blipFill rotWithShape="1">
          <a:blip r:embed="rId3" cstate="print">
            <a:extLst>
              <a:ext uri="{28A0092B-C50C-407E-A947-70E740481C1C}">
                <a14:useLocalDpi xmlns:a14="http://schemas.microsoft.com/office/drawing/2010/main" val="0"/>
              </a:ext>
            </a:extLst>
          </a:blip>
          <a:srcRect l="17000" r="16333" b="9111"/>
          <a:stretch/>
        </p:blipFill>
        <p:spPr>
          <a:xfrm rot="5400000">
            <a:off x="1115735" y="1149035"/>
            <a:ext cx="2160000" cy="2208600"/>
          </a:xfrm>
          <a:prstGeom prst="rect">
            <a:avLst/>
          </a:prstGeom>
          <a:ln>
            <a:noFill/>
          </a:ln>
          <a:effectLst>
            <a:softEdge rad="112500"/>
          </a:effectLst>
        </p:spPr>
      </p:pic>
      <p:pic>
        <p:nvPicPr>
          <p:cNvPr id="6" name="Рисунок 5"/>
          <p:cNvPicPr>
            <a:picLocks noChangeAspect="1"/>
          </p:cNvPicPr>
          <p:nvPr/>
        </p:nvPicPr>
        <p:blipFill rotWithShape="1">
          <a:blip r:embed="rId4" cstate="print">
            <a:extLst>
              <a:ext uri="{28A0092B-C50C-407E-A947-70E740481C1C}">
                <a14:useLocalDpi xmlns:a14="http://schemas.microsoft.com/office/drawing/2010/main" val="0"/>
              </a:ext>
            </a:extLst>
          </a:blip>
          <a:srcRect t="11111" r="20500"/>
          <a:stretch/>
        </p:blipFill>
        <p:spPr>
          <a:xfrm rot="5400000">
            <a:off x="5231763" y="3622251"/>
            <a:ext cx="2376000" cy="1992441"/>
          </a:xfrm>
          <a:prstGeom prst="rect">
            <a:avLst/>
          </a:prstGeom>
          <a:ln>
            <a:noFill/>
          </a:ln>
          <a:effectLst>
            <a:softEdge rad="112500"/>
          </a:effectLst>
        </p:spPr>
      </p:pic>
      <p:pic>
        <p:nvPicPr>
          <p:cNvPr id="7" name="Рисунок 6"/>
          <p:cNvPicPr>
            <a:picLocks noChangeAspect="1"/>
          </p:cNvPicPr>
          <p:nvPr/>
        </p:nvPicPr>
        <p:blipFill rotWithShape="1">
          <a:blip r:embed="rId5" cstate="print">
            <a:extLst>
              <a:ext uri="{28A0092B-C50C-407E-A947-70E740481C1C}">
                <a14:useLocalDpi xmlns:a14="http://schemas.microsoft.com/office/drawing/2010/main" val="0"/>
              </a:ext>
            </a:extLst>
          </a:blip>
          <a:srcRect l="11834" t="26222" r="5500"/>
          <a:stretch/>
        </p:blipFill>
        <p:spPr>
          <a:xfrm>
            <a:off x="1979712" y="3534129"/>
            <a:ext cx="3240000" cy="2168685"/>
          </a:xfrm>
          <a:prstGeom prst="rect">
            <a:avLst/>
          </a:prstGeom>
          <a:ln>
            <a:noFill/>
          </a:ln>
          <a:effectLst>
            <a:softEdge rad="112500"/>
          </a:effectLst>
        </p:spPr>
      </p:pic>
      <p:pic>
        <p:nvPicPr>
          <p:cNvPr id="8" name="Рисунок 7"/>
          <p:cNvPicPr>
            <a:picLocks noChangeAspect="1"/>
          </p:cNvPicPr>
          <p:nvPr/>
        </p:nvPicPr>
        <p:blipFill rotWithShape="1">
          <a:blip r:embed="rId6" cstate="print">
            <a:extLst>
              <a:ext uri="{28A0092B-C50C-407E-A947-70E740481C1C}">
                <a14:useLocalDpi xmlns:a14="http://schemas.microsoft.com/office/drawing/2010/main" val="0"/>
              </a:ext>
            </a:extLst>
          </a:blip>
          <a:srcRect l="12500" t="38222" r="22167"/>
          <a:stretch/>
        </p:blipFill>
        <p:spPr>
          <a:xfrm>
            <a:off x="4427984" y="1155910"/>
            <a:ext cx="2988000" cy="2119032"/>
          </a:xfrm>
          <a:prstGeom prst="rect">
            <a:avLst/>
          </a:prstGeom>
          <a:ln>
            <a:noFill/>
          </a:ln>
          <a:effectLst>
            <a:softEdge rad="112500"/>
          </a:effectLst>
        </p:spPr>
      </p:pic>
    </p:spTree>
    <p:extLst>
      <p:ext uri="{BB962C8B-B14F-4D97-AF65-F5344CB8AC3E}">
        <p14:creationId xmlns:p14="http://schemas.microsoft.com/office/powerpoint/2010/main" val="384314661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178</TotalTime>
  <Words>97</Words>
  <Application>Microsoft Office PowerPoint</Application>
  <PresentationFormat>Экран (4:3)</PresentationFormat>
  <Paragraphs>32</Paragraphs>
  <Slides>11</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11</vt:i4>
      </vt:variant>
    </vt:vector>
  </HeadingPairs>
  <TitlesOfParts>
    <vt:vector size="12" baseType="lpstr">
      <vt:lpstr>Тема Office</vt:lpstr>
      <vt:lpstr>МБДОУ №34 детский сад «Теремок» Проект  «Планеты солнечной системы» подготовительная группа №8 «Колокольчик»</vt:lpstr>
      <vt:lpstr> Проект «Планеты солнечной системы»</vt:lpstr>
      <vt:lpstr>Актуальность проекта «Человечество не останется вечно на земле, но, в погоне за светом и пространством, но, сначала робко проникнет за пределы атмосферы, а затем завоюет себе все околосолнечное пространство»   К. Циолковский  Несколько десятков лет назад мало кто из вчерашних мальчишек не хотел стать космонавтом. Эта мечта совсем не актуальна для современных детей. Между тем, космические пираты, звездные войны и другие инопланетные существа – герои их любимых мультфильмов. Вымышленные персонажи дезинформируют дошкольников, рассказывая о несуществующих планетах, и зачастую вызывают у них отрицательные эмоции, способствуют развитию страхов. Поэтому важно грамотно выстроить работу по формированию у детей представлений о космосе.  </vt:lpstr>
      <vt:lpstr>                          Цель: формирование у детей старшего дошкольного возраста  представлений о космическом пространстве, Солнечной системе и ее планетах    Задачи:   -систематизировать детские представления о Вселенной, Солнечной системе  и ее планетах    -расширить знания детей о государственных праздниках, познакомить их со  знаменательными датами, важными для нашей страны;   -формировать понятие о себе, как о жителе планеты Земля;   -развитие познавательных и интеллектуальных способностей детей, их  творческого потенциала;   -воспитание чувства гордости за достижения отечественных ученых и  космонавтов;    -стимулировать творческую активность родителей через участие в  конкурсах, мероприятиях, досугах;   -создать условия для самостоятельной и совместной со взрослыми  деятельности детей в рамках реализуемого проекта.     </vt:lpstr>
      <vt:lpstr>Совместная деятельность</vt:lpstr>
      <vt:lpstr>Дети о планетах солнечной системы</vt:lpstr>
      <vt:lpstr>Чтение и беседы</vt:lpstr>
      <vt:lpstr>Продуктивная деятельность</vt:lpstr>
      <vt:lpstr>Экспериментальная деятельность</vt:lpstr>
      <vt:lpstr>Коллективная композиция  «Мы познаем космос»</vt:lpstr>
      <vt:lpstr>Спасибо за внимание</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Пользователь</dc:creator>
  <cp:lastModifiedBy>Пользователь Windows</cp:lastModifiedBy>
  <cp:revision>20</cp:revision>
  <dcterms:created xsi:type="dcterms:W3CDTF">2021-04-05T09:50:06Z</dcterms:created>
  <dcterms:modified xsi:type="dcterms:W3CDTF">2021-04-09T15:03:05Z</dcterms:modified>
</cp:coreProperties>
</file>