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6" r:id="rId4"/>
    <p:sldId id="263" r:id="rId5"/>
    <p:sldId id="257" r:id="rId6"/>
    <p:sldId id="265" r:id="rId7"/>
    <p:sldId id="268" r:id="rId8"/>
    <p:sldId id="267" r:id="rId9"/>
    <p:sldId id="269" r:id="rId10"/>
    <p:sldId id="270" r:id="rId11"/>
    <p:sldId id="264" r:id="rId12"/>
    <p:sldId id="258" r:id="rId13"/>
    <p:sldId id="260" r:id="rId14"/>
    <p:sldId id="26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3479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5328592"/>
          </a:xfrm>
        </p:spPr>
      </p:pic>
    </p:spTree>
    <p:extLst>
      <p:ext uri="{BB962C8B-B14F-4D97-AF65-F5344CB8AC3E}">
        <p14:creationId xmlns:p14="http://schemas.microsoft.com/office/powerpoint/2010/main" val="8205816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6184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</a:t>
            </a:r>
            <a:endParaRPr lang="ru-RU" sz="54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36719"/>
            <a:ext cx="7992888" cy="5693564"/>
          </a:xfrm>
        </p:spPr>
      </p:pic>
    </p:spTree>
    <p:extLst>
      <p:ext uri="{BB962C8B-B14F-4D97-AF65-F5344CB8AC3E}">
        <p14:creationId xmlns:p14="http://schemas.microsoft.com/office/powerpoint/2010/main" val="3728308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5690"/>
            <a:ext cx="6840760" cy="6787317"/>
          </a:xfrm>
        </p:spPr>
      </p:pic>
    </p:spTree>
    <p:extLst>
      <p:ext uri="{BB962C8B-B14F-4D97-AF65-F5344CB8AC3E}">
        <p14:creationId xmlns:p14="http://schemas.microsoft.com/office/powerpoint/2010/main" val="40886015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5978610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686" cy="6858000"/>
          </a:xfrm>
        </p:spPr>
      </p:pic>
    </p:spTree>
    <p:extLst>
      <p:ext uri="{BB962C8B-B14F-4D97-AF65-F5344CB8AC3E}">
        <p14:creationId xmlns:p14="http://schemas.microsoft.com/office/powerpoint/2010/main" val="4283848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576"/>
            <a:ext cx="9144000" cy="6894576"/>
          </a:xfrm>
        </p:spPr>
      </p:pic>
      <p:sp>
        <p:nvSpPr>
          <p:cNvPr id="2" name="TextBox 1"/>
          <p:cNvSpPr txBox="1"/>
          <p:nvPr/>
        </p:nvSpPr>
        <p:spPr>
          <a:xfrm>
            <a:off x="683568" y="476672"/>
            <a:ext cx="8064896" cy="1077218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Мы теперь – не просто дети, мы теперь –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anose="02010803020104030203" pitchFamily="2" charset="-79"/>
              </a:rPr>
              <a:t>ученики!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181339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53"/>
          <a:stretch/>
        </p:blipFill>
        <p:spPr>
          <a:xfrm>
            <a:off x="2123728" y="404664"/>
            <a:ext cx="6080372" cy="5760640"/>
          </a:xfrm>
        </p:spPr>
      </p:pic>
    </p:spTree>
    <p:extLst>
      <p:ext uri="{BB962C8B-B14F-4D97-AF65-F5344CB8AC3E}">
        <p14:creationId xmlns:p14="http://schemas.microsoft.com/office/powerpoint/2010/main" val="161060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20688"/>
            <a:ext cx="7982434" cy="5472608"/>
          </a:xfrm>
        </p:spPr>
      </p:pic>
    </p:spTree>
    <p:extLst>
      <p:ext uri="{BB962C8B-B14F-4D97-AF65-F5344CB8AC3E}">
        <p14:creationId xmlns:p14="http://schemas.microsoft.com/office/powerpoint/2010/main" val="271039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24744"/>
            <a:ext cx="8810391" cy="4680520"/>
          </a:xfrm>
        </p:spPr>
      </p:pic>
    </p:spTree>
    <p:extLst>
      <p:ext uri="{BB962C8B-B14F-4D97-AF65-F5344CB8AC3E}">
        <p14:creationId xmlns:p14="http://schemas.microsoft.com/office/powerpoint/2010/main" val="1376824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«Ж» </a:t>
            </a: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72816"/>
            <a:ext cx="8865832" cy="4608512"/>
          </a:xfrm>
        </p:spPr>
      </p:pic>
      <p:sp>
        <p:nvSpPr>
          <p:cNvPr id="5" name="TextBox 4"/>
          <p:cNvSpPr txBox="1"/>
          <p:nvPr/>
        </p:nvSpPr>
        <p:spPr>
          <a:xfrm rot="21341854">
            <a:off x="3217728" y="4023782"/>
            <a:ext cx="1482828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ШКОЛА №25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38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96"/>
          <a:stretch/>
        </p:blipFill>
        <p:spPr>
          <a:xfrm>
            <a:off x="467544" y="1772816"/>
            <a:ext cx="8229600" cy="3223764"/>
          </a:xfrm>
        </p:spPr>
      </p:pic>
    </p:spTree>
    <p:extLst>
      <p:ext uri="{BB962C8B-B14F-4D97-AF65-F5344CB8AC3E}">
        <p14:creationId xmlns:p14="http://schemas.microsoft.com/office/powerpoint/2010/main" val="312353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8352929" cy="6264697"/>
          </a:xfrm>
        </p:spPr>
      </p:pic>
    </p:spTree>
    <p:extLst>
      <p:ext uri="{BB962C8B-B14F-4D97-AF65-F5344CB8AC3E}">
        <p14:creationId xmlns:p14="http://schemas.microsoft.com/office/powerpoint/2010/main" val="1066591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76672"/>
            <a:ext cx="4472851" cy="6048672"/>
          </a:xfrm>
        </p:spPr>
      </p:pic>
    </p:spTree>
    <p:extLst>
      <p:ext uri="{BB962C8B-B14F-4D97-AF65-F5344CB8AC3E}">
        <p14:creationId xmlns:p14="http://schemas.microsoft.com/office/powerpoint/2010/main" val="21408514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21</Words>
  <Application>Microsoft Office PowerPoint</Application>
  <PresentationFormat>Экран (4:3)</PresentationFormat>
  <Paragraphs>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 «Ж»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Библиотека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PC8</dc:creator>
  <cp:lastModifiedBy>Рамиль</cp:lastModifiedBy>
  <cp:revision>7</cp:revision>
  <dcterms:created xsi:type="dcterms:W3CDTF">2020-08-31T13:47:52Z</dcterms:created>
  <dcterms:modified xsi:type="dcterms:W3CDTF">2020-08-31T21:00:38Z</dcterms:modified>
</cp:coreProperties>
</file>