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9" r:id="rId4"/>
    <p:sldId id="258" r:id="rId5"/>
    <p:sldId id="263" r:id="rId6"/>
    <p:sldId id="260" r:id="rId7"/>
    <p:sldId id="262" r:id="rId8"/>
    <p:sldId id="261" r:id="rId9"/>
    <p:sldId id="269" r:id="rId10"/>
    <p:sldId id="264" r:id="rId11"/>
    <p:sldId id="265" r:id="rId12"/>
    <p:sldId id="266" r:id="rId13"/>
    <p:sldId id="267" r:id="rId14"/>
    <p:sldId id="268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443" autoAdjust="0"/>
    <p:restoredTop sz="94660"/>
  </p:normalViewPr>
  <p:slideViewPr>
    <p:cSldViewPr>
      <p:cViewPr varScale="1">
        <p:scale>
          <a:sx n="69" d="100"/>
          <a:sy n="69" d="100"/>
        </p:scale>
        <p:origin x="-1338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64CF2E0-CCC4-4E1E-9902-C3C36AB3FDA4}" type="datetimeFigureOut">
              <a:rPr lang="en-US" smtClean="0"/>
              <a:t>10/19/2020</a:t>
            </a:fld>
            <a:endParaRPr lang="en-US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F42FDE4-A7DD-41A7-A0A6-9B649FB43336}" type="slidenum">
              <a:rPr kumimoji="0" lang="en-US" smtClean="0"/>
              <a:t>‹#›</a:t>
            </a:fld>
            <a:endParaRPr kumimoji="0" lang="en-US" sz="1400" dirty="0">
              <a:solidFill>
                <a:srgbClr val="FFFFFF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64CF2E0-CCC4-4E1E-9902-C3C36AB3FDA4}" type="datetimeFigureOut">
              <a:rPr lang="en-US" smtClean="0"/>
              <a:t>10/19/2020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F42FDE4-A7DD-41A7-A0A6-9B649FB43336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64CF2E0-CCC4-4E1E-9902-C3C36AB3FDA4}" type="datetimeFigureOut">
              <a:rPr lang="en-US" smtClean="0"/>
              <a:t>10/19/2020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F42FDE4-A7DD-41A7-A0A6-9B649FB43336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64CF2E0-CCC4-4E1E-9902-C3C36AB3FDA4}" type="datetimeFigureOut">
              <a:rPr lang="en-US" smtClean="0"/>
              <a:t>10/19/2020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F42FDE4-A7DD-41A7-A0A6-9B649FB43336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64CF2E0-CCC4-4E1E-9902-C3C36AB3FDA4}" type="datetimeFigureOut">
              <a:rPr lang="en-US" smtClean="0"/>
              <a:t>10/19/2020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F42FDE4-A7DD-41A7-A0A6-9B649FB43336}" type="slidenum">
              <a:rPr kumimoji="0" lang="en-US" smtClean="0"/>
              <a:t>‹#›</a:t>
            </a:fld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64CF2E0-CCC4-4E1E-9902-C3C36AB3FDA4}" type="datetimeFigureOut">
              <a:rPr lang="en-US" smtClean="0"/>
              <a:t>10/19/2020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F42FDE4-A7DD-41A7-A0A6-9B649FB43336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64CF2E0-CCC4-4E1E-9902-C3C36AB3FDA4}" type="datetimeFigureOut">
              <a:rPr lang="en-US" smtClean="0"/>
              <a:t>10/19/2020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F42FDE4-A7DD-41A7-A0A6-9B649FB43336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64CF2E0-CCC4-4E1E-9902-C3C36AB3FDA4}" type="datetimeFigureOut">
              <a:rPr lang="en-US" smtClean="0"/>
              <a:t>10/19/2020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F42FDE4-A7DD-41A7-A0A6-9B649FB43336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64CF2E0-CCC4-4E1E-9902-C3C36AB3FDA4}" type="datetimeFigureOut">
              <a:rPr lang="en-US" smtClean="0"/>
              <a:t>10/19/2020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F42FDE4-A7DD-41A7-A0A6-9B649FB43336}" type="slidenum">
              <a:rPr kumimoji="0" lang="en-US" smtClean="0"/>
              <a:t>‹#›</a:t>
            </a:fld>
            <a:endParaRPr kumimoji="0" lang="en-US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64CF2E0-CCC4-4E1E-9902-C3C36AB3FDA4}" type="datetimeFigureOut">
              <a:rPr lang="en-US" smtClean="0"/>
              <a:t>10/19/2020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F42FDE4-A7DD-41A7-A0A6-9B649FB43336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64CF2E0-CCC4-4E1E-9902-C3C36AB3FDA4}" type="datetimeFigureOut">
              <a:rPr lang="en-US" smtClean="0"/>
              <a:t>10/19/2020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F42FDE4-A7DD-41A7-A0A6-9B649FB43336}" type="slidenum">
              <a:rPr kumimoji="0" lang="en-US" smtClean="0"/>
              <a:t>‹#›</a:t>
            </a:fld>
            <a:endParaRPr kumimoji="0" lang="en-US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pPr algn="r" eaLnBrk="1" latinLnBrk="0" hangingPunct="1"/>
            <a:fld id="{564CF2E0-CCC4-4E1E-9902-C3C36AB3FDA4}" type="datetimeFigureOut">
              <a:rPr lang="en-US" smtClean="0"/>
              <a:t>10/19/2020</a:t>
            </a:fld>
            <a:endParaRPr lang="en-US" sz="1400" dirty="0">
              <a:solidFill>
                <a:schemeClr val="tx2"/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kumimoji="0" lang="en-US" sz="1400" dirty="0">
              <a:solidFill>
                <a:schemeClr val="tx2"/>
              </a:solidFill>
            </a:endParaRP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 algn="ctr" eaLnBrk="1" latinLnBrk="0" hangingPunct="1"/>
            <a:fld id="{6F42FDE4-A7DD-41A7-A0A6-9B649FB43336}" type="slidenum">
              <a:rPr kumimoji="0" lang="en-US" smtClean="0"/>
              <a:t>‹#›</a:t>
            </a:fld>
            <a:endParaRPr kumimoji="0" lang="en-US" sz="1400" dirty="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7.jpeg"/><Relationship Id="rId5" Type="http://schemas.openxmlformats.org/officeDocument/2006/relationships/image" Target="../media/image26.png"/><Relationship Id="rId4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1187624" y="3789040"/>
            <a:ext cx="7406640" cy="1080120"/>
          </a:xfrm>
        </p:spPr>
        <p:txBody>
          <a:bodyPr/>
          <a:lstStyle/>
          <a:p>
            <a:pPr algn="ctr"/>
            <a:r>
              <a:rPr lang="ru-RU" b="1" dirty="0" err="1" smtClean="0">
                <a:solidFill>
                  <a:srgbClr val="FF0000"/>
                </a:solidFill>
              </a:rPr>
              <a:t>Сузунский</a:t>
            </a:r>
            <a:r>
              <a:rPr lang="ru-RU" b="1" dirty="0" smtClean="0">
                <a:solidFill>
                  <a:srgbClr val="FF0000"/>
                </a:solidFill>
              </a:rPr>
              <a:t> Монетный </a:t>
            </a:r>
            <a:r>
              <a:rPr lang="ru-RU" b="1" dirty="0">
                <a:solidFill>
                  <a:srgbClr val="FF0000"/>
                </a:solidFill>
              </a:rPr>
              <a:t>Д</a:t>
            </a:r>
            <a:r>
              <a:rPr lang="ru-RU" b="1" dirty="0" smtClean="0">
                <a:solidFill>
                  <a:srgbClr val="FF0000"/>
                </a:solidFill>
              </a:rPr>
              <a:t>вор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4499992" y="5301208"/>
            <a:ext cx="4339208" cy="1296144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Выполнила Глущенко Н.Л.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260648"/>
            <a:ext cx="7200800" cy="3888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5344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надежда пк\Desktop\монетный двор\870_653_fixedwidth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404664"/>
            <a:ext cx="7056784" cy="5328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2622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260648"/>
            <a:ext cx="7498080" cy="1143000"/>
          </a:xfrm>
        </p:spPr>
        <p:txBody>
          <a:bodyPr/>
          <a:lstStyle/>
          <a:p>
            <a:r>
              <a:rPr lang="ru-RU" dirty="0" smtClean="0"/>
              <a:t>Какие монеты старинные?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1628800"/>
            <a:ext cx="2488828" cy="2545318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1844824"/>
            <a:ext cx="2391494" cy="2114202"/>
          </a:xfrm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5917" y="4315337"/>
            <a:ext cx="2664296" cy="2542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71357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663 -0.00301 C -0.15017 -0.00139 -0.15312 -0.00023 -0.16388 0.00301 C -0.16892 0.00463 -0.17916 0.00717 -0.17916 0.00717 C -0.18072 0.00856 -0.18194 0.01018 -0.18368 0.01111 C -0.18559 0.01227 -0.18784 0.0118 -0.18975 0.01319 C -0.19097 0.01412 -0.19149 0.01643 -0.1927 0.01736 C -0.19687 0.02014 -0.20468 0.02199 -0.20937 0.02338 C -0.22152 0.02731 -0.23333 0.03148 -0.24583 0.03333 C -0.25572 0.03796 -0.26597 0.03958 -0.27604 0.04352 C -0.2835 0.04653 -0.2927 0.05092 -0.30034 0.05162 C -0.31197 0.05278 -0.32361 0.05301 -0.33524 0.0537 C -0.35034 0.05671 -0.36545 0.06412 -0.38055 0.06574 C -0.39114 0.0669 -0.40191 0.06713 -0.4125 0.06782 C -0.42361 0.07245 -0.4342 0.0743 -0.44583 0.07592 C -0.45312 0.08055 -0.46076 0.08287 -0.46857 0.08588 C -0.47881 0.09537 -0.46579 0.08472 -0.48211 0.0919 C -0.48593 0.09352 -0.48888 0.09815 -0.4927 0.1 C -0.50191 0.10463 -0.51059 0.10995 -0.51996 0.11412 C -0.52256 0.11528 -0.52517 0.11666 -0.5276 0.11829 C -0.52916 0.11944 -0.53038 0.12129 -0.53211 0.12222 C -0.53663 0.12477 -0.54131 0.12639 -0.54583 0.12847 C -0.54739 0.12916 -0.55034 0.13032 -0.55034 0.13032 C -0.55781 0.13704 -0.56788 0.14398 -0.57447 0.15254 C -0.57951 0.15903 -0.5809 0.16551 -0.58663 0.17083 C -0.59027 0.18495 -0.58888 0.1787 -0.59114 0.18889 C -0.58993 0.23264 -0.58888 0.28264 -0.56996 0.32037 C -0.56718 0.33217 -0.57083 0.32129 -0.56388 0.33032 C -0.55659 0.33981 -0.56631 0.33449 -0.55486 0.33842 C -0.54878 0.34699 -0.55312 0.34166 -0.53975 0.35069 C -0.53784 0.35185 -0.53715 0.35532 -0.53524 0.35671 C -0.5335 0.3581 -0.53125 0.35787 -0.52916 0.35856 C -0.52187 0.36504 -0.51354 0.36666 -0.50486 0.36875 C -0.47847 0.36805 -0.44218 0.37315 -0.41388 0.36065 C -0.41145 0.35023 -0.40746 0.34004 -0.4125 0.32847 C -0.41354 0.32592 -0.42691 0.32291 -0.42916 0.32222 C -0.4302 0.32361 -0.43211 0.32639 -0.43211 0.32639 " pathEditMode="relative" ptsTypes="fffffffffffffffffffffffffffffffffffA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36096" y="1844824"/>
            <a:ext cx="3456384" cy="2653765"/>
          </a:xfrm>
        </p:spPr>
        <p:txBody>
          <a:bodyPr/>
          <a:lstStyle/>
          <a:p>
            <a:r>
              <a:rPr lang="ru-RU" sz="15000" dirty="0" smtClean="0"/>
              <a:t>10р</a:t>
            </a:r>
            <a:endParaRPr lang="ru-RU" sz="15000" dirty="0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80" r="4980"/>
          <a:stretch>
            <a:fillRect/>
          </a:stretch>
        </p:blipFill>
        <p:spPr>
          <a:xfrm>
            <a:off x="838200" y="1143003"/>
            <a:ext cx="1501552" cy="1421901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000" b="1" dirty="0" smtClean="0"/>
              <a:t>У </a:t>
            </a:r>
            <a:r>
              <a:rPr lang="ru-RU" sz="2000" b="1" dirty="0" err="1" smtClean="0"/>
              <a:t>Сибиричка</a:t>
            </a:r>
            <a:r>
              <a:rPr lang="ru-RU" sz="2000" b="1" dirty="0" smtClean="0"/>
              <a:t> есть несколько монет. Он просит сосчитать </a:t>
            </a:r>
            <a:r>
              <a:rPr lang="ru-RU" sz="2000" b="1" dirty="0" smtClean="0"/>
              <a:t>сколько у него рублей всего</a:t>
            </a:r>
            <a:r>
              <a:rPr lang="ru-RU" sz="2000" b="1" dirty="0" smtClean="0"/>
              <a:t>?</a:t>
            </a:r>
            <a:endParaRPr lang="ru-RU" sz="2000" b="1" dirty="0"/>
          </a:p>
        </p:txBody>
      </p:sp>
      <p:pic>
        <p:nvPicPr>
          <p:cNvPr id="6146" name="Picture 2" descr="C:\Users\надежда пк\Desktop\монетный двор\5-rub-1997-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052736"/>
            <a:ext cx="1584176" cy="1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надежда пк\Desktop\монетный двор\280058_big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3140968"/>
            <a:ext cx="1368152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1776" y="2987289"/>
            <a:ext cx="1365250" cy="1511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 descr="C:\Users\надежда пк\Desktop\Новая папка\надя\Т. кремль\78a1d85653c99d6aaac0d6c9fdb098e5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340768"/>
            <a:ext cx="3240360" cy="4230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136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Какой памятник Сибирской монеты?</a:t>
            </a:r>
            <a:endParaRPr lang="ru-RU" b="1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5100" y="2636837"/>
            <a:ext cx="3657600" cy="2438400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6850" y="2637599"/>
            <a:ext cx="3657600" cy="2436876"/>
          </a:xfrm>
        </p:spPr>
      </p:pic>
    </p:spTree>
    <p:extLst>
      <p:ext uri="{BB962C8B-B14F-4D97-AF65-F5344CB8AC3E}">
        <p14:creationId xmlns:p14="http://schemas.microsoft.com/office/powerpoint/2010/main" val="1233733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Большое спасибо!!!</a:t>
            </a:r>
            <a:endParaRPr lang="ru-RU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556792"/>
            <a:ext cx="5514786" cy="4752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918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00B050"/>
                </a:solidFill>
              </a:rPr>
              <a:t>Путешественник </a:t>
            </a:r>
            <a:r>
              <a:rPr lang="ru-RU" b="1" dirty="0" err="1">
                <a:solidFill>
                  <a:srgbClr val="00B050"/>
                </a:solidFill>
              </a:rPr>
              <a:t>Сибирячок</a:t>
            </a:r>
            <a:r>
              <a:rPr lang="ru-RU" b="1" dirty="0">
                <a:solidFill>
                  <a:srgbClr val="00B050"/>
                </a:solidFill>
              </a:rPr>
              <a:t>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1916832"/>
            <a:ext cx="4533370" cy="4320480"/>
          </a:xfrm>
        </p:spPr>
      </p:pic>
      <p:pic>
        <p:nvPicPr>
          <p:cNvPr id="1027" name="Picture 3" descr="C:\Users\надежда пк\Desktop\монетный двор\Monetnaya-ploshhad-poselka-Suzun-oformlena-po-eskizam-detej-rajon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772816"/>
            <a:ext cx="2736304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1004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надежда пк\Desktop\монетный двор\EOtT1stXUAEyQoZ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88640"/>
            <a:ext cx="7632848" cy="6508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606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Этот памятник находится в </a:t>
            </a:r>
            <a:br>
              <a:rPr lang="ru-RU" dirty="0" smtClean="0"/>
            </a:br>
            <a:r>
              <a:rPr lang="ru-RU" dirty="0" err="1" smtClean="0"/>
              <a:t>р.п</a:t>
            </a:r>
            <a:r>
              <a:rPr lang="ru-RU" dirty="0" smtClean="0"/>
              <a:t>. Сузуне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484784"/>
            <a:ext cx="4049092" cy="4608512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1484784"/>
            <a:ext cx="3657600" cy="2430272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4005064"/>
            <a:ext cx="3631952" cy="2088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0162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7931224" cy="835958"/>
          </a:xfrm>
        </p:spPr>
        <p:txBody>
          <a:bodyPr>
            <a:normAutofit/>
          </a:bodyPr>
          <a:lstStyle/>
          <a:p>
            <a:pPr algn="ctr"/>
            <a:r>
              <a:rPr lang="ru-RU" sz="3600" dirty="0" err="1" smtClean="0">
                <a:solidFill>
                  <a:srgbClr val="FF0000"/>
                </a:solidFill>
              </a:rPr>
              <a:t>Сузунский</a:t>
            </a:r>
            <a:r>
              <a:rPr lang="ru-RU" sz="3600" dirty="0" smtClean="0">
                <a:solidFill>
                  <a:srgbClr val="FF0000"/>
                </a:solidFill>
              </a:rPr>
              <a:t> Монетный двор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484784"/>
            <a:ext cx="2455704" cy="3992563"/>
          </a:xfrm>
        </p:spPr>
      </p:pic>
      <p:pic>
        <p:nvPicPr>
          <p:cNvPr id="4098" name="Picture 2" descr="C:\Users\надежда пк\Desktop\монетный двор\рис 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1484784"/>
            <a:ext cx="5904656" cy="403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1939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9552" y="332656"/>
            <a:ext cx="7776864" cy="640080"/>
          </a:xfrm>
        </p:spPr>
        <p:txBody>
          <a:bodyPr>
            <a:noAutofit/>
          </a:bodyPr>
          <a:lstStyle/>
          <a:p>
            <a:pPr algn="ctr"/>
            <a:r>
              <a:rPr lang="ru-RU" sz="6000" dirty="0" smtClean="0"/>
              <a:t>Монетный двор</a:t>
            </a:r>
            <a:endParaRPr lang="ru-RU" sz="60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8460432" y="328278"/>
            <a:ext cx="226368" cy="64008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340768"/>
            <a:ext cx="4022725" cy="3672407"/>
          </a:xfrm>
        </p:spPr>
      </p:pic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4075" y="1340768"/>
            <a:ext cx="4022725" cy="3697957"/>
          </a:xfrm>
        </p:spPr>
      </p:pic>
    </p:spTree>
    <p:extLst>
      <p:ext uri="{BB962C8B-B14F-4D97-AF65-F5344CB8AC3E}">
        <p14:creationId xmlns:p14="http://schemas.microsoft.com/office/powerpoint/2010/main" val="2517969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Станки для производства монет в старину</a:t>
            </a:r>
            <a:endParaRPr lang="ru-RU" b="1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4188" y="1524000"/>
            <a:ext cx="3499423" cy="4664075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6850" y="1772816"/>
            <a:ext cx="3657600" cy="3888432"/>
          </a:xfrm>
        </p:spPr>
      </p:pic>
    </p:spTree>
    <p:extLst>
      <p:ext uri="{BB962C8B-B14F-4D97-AF65-F5344CB8AC3E}">
        <p14:creationId xmlns:p14="http://schemas.microsoft.com/office/powerpoint/2010/main" val="2262383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600" b="1" dirty="0" smtClean="0"/>
              <a:t>Монеты</a:t>
            </a:r>
            <a:endParaRPr lang="ru-RU" sz="6600" b="1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412776"/>
            <a:ext cx="3657600" cy="1901952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1556792"/>
            <a:ext cx="3657600" cy="1828800"/>
          </a:xfrm>
        </p:spPr>
      </p:pic>
      <p:pic>
        <p:nvPicPr>
          <p:cNvPr id="3074" name="Picture 2" descr="C:\Users\надежда пк\Desktop\монетный двор\nsmd-02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3501008"/>
            <a:ext cx="5616624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8399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надежда пк\Desktop\монетный двор\origina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88640"/>
            <a:ext cx="4248472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C:\Users\надежда пк\Desktop\монетный двор\002-suzun-museum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1" y="1196752"/>
            <a:ext cx="3295925" cy="525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0548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204</TotalTime>
  <Words>54</Words>
  <Application>Microsoft Office PowerPoint</Application>
  <PresentationFormat>Экран (4:3)</PresentationFormat>
  <Paragraphs>13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Солнцестояние</vt:lpstr>
      <vt:lpstr>Сузунский Монетный Двор</vt:lpstr>
      <vt:lpstr>Путешественник Сибирячок.</vt:lpstr>
      <vt:lpstr>Презентация PowerPoint</vt:lpstr>
      <vt:lpstr>Этот памятник находится в  р.п. Сузуне</vt:lpstr>
      <vt:lpstr>Сузунский Монетный двор</vt:lpstr>
      <vt:lpstr>Презентация PowerPoint</vt:lpstr>
      <vt:lpstr>Станки для производства монет в старину</vt:lpstr>
      <vt:lpstr>Монеты</vt:lpstr>
      <vt:lpstr>Презентация PowerPoint</vt:lpstr>
      <vt:lpstr>Презентация PowerPoint</vt:lpstr>
      <vt:lpstr>Какие монеты старинные?</vt:lpstr>
      <vt:lpstr>10р</vt:lpstr>
      <vt:lpstr>Какой памятник Сибирской монеты?</vt:lpstr>
      <vt:lpstr>Большое спасибо!!!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Сузунский Монетный Двор</dc:title>
  <dc:creator>надежда пк</dc:creator>
  <cp:lastModifiedBy>надежда пк</cp:lastModifiedBy>
  <cp:revision>16</cp:revision>
  <dcterms:created xsi:type="dcterms:W3CDTF">2020-10-19T10:26:33Z</dcterms:created>
  <dcterms:modified xsi:type="dcterms:W3CDTF">2020-10-19T13:52:30Z</dcterms:modified>
</cp:coreProperties>
</file>