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41" d="100"/>
          <a:sy n="41" d="100"/>
        </p:scale>
        <p:origin x="390" y="54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322705"/>
            <a:ext cx="9144000" cy="1233170"/>
          </a:xfrm>
        </p:spPr>
        <p:txBody>
          <a:bodyPr>
            <a:normAutofit fontScale="90000"/>
          </a:bodyPr>
          <a:lstStyle/>
          <a:p>
            <a:r>
              <a:rPr lang="ru-RU" altLang="en-US"/>
              <a:t>Теоремы Менелая и Чевы.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01790" y="3777983"/>
            <a:ext cx="4002405" cy="184912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Выполнила: ученица 10класса МБОУ СОШ №3</a:t>
            </a:r>
          </a:p>
          <a:p>
            <a:pPr algn="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 Богомолова Лилия.</a:t>
            </a:r>
          </a:p>
          <a:p>
            <a:pPr algn="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Руководитель:            учитель </a:t>
            </a:r>
          </a:p>
          <a:p>
            <a:pPr algn="r"/>
            <a:r>
              <a:rPr lang="ru-RU" altLang="en-US" dirty="0">
                <a:latin typeface="Times New Roman" panose="02020603050405020304" charset="0"/>
                <a:cs typeface="Times New Roman" panose="02020603050405020304" charset="0"/>
              </a:rPr>
              <a:t>математики МБОУ СОШ № 3 Елисеева Т.И.</a:t>
            </a:r>
          </a:p>
          <a:p>
            <a:pPr algn="r"/>
            <a:endParaRPr lang="ru-RU" altLang="en-US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0dd41b90-82ec-4eb5-bff3-5ba9d5f01c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70" y="3604895"/>
            <a:ext cx="4208145" cy="2288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/>
              <a:t>Теорема Чевы.</a:t>
            </a:r>
          </a:p>
        </p:txBody>
      </p:sp>
      <p:pic>
        <p:nvPicPr>
          <p:cNvPr id="4" name="Замещающее содержимое 3" descr="58472900-0dc5-445e-a78f-9d2968365c9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" y="1583690"/>
            <a:ext cx="10515600" cy="45935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09650"/>
          </a:xfrm>
        </p:spPr>
        <p:txBody>
          <a:bodyPr/>
          <a:lstStyle/>
          <a:p>
            <a:pPr algn="ctr"/>
            <a:r>
              <a:rPr lang="ru-RU" altLang="en-US"/>
              <a:t>Теорема Чевы.</a:t>
            </a:r>
          </a:p>
        </p:txBody>
      </p:sp>
      <p:pic>
        <p:nvPicPr>
          <p:cNvPr id="4" name="Замещающее содержимое 3" descr="5772bd3d-df02-4576-9c65-bd585a211b9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065" y="1373505"/>
            <a:ext cx="10516235" cy="48037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647700" y="498475"/>
            <a:ext cx="9858375" cy="5678805"/>
          </a:xfrm>
        </p:spPr>
        <p:txBody>
          <a:bodyPr/>
          <a:lstStyle/>
          <a:p>
            <a:pPr algn="ctr"/>
            <a:r>
              <a:rPr lang="ru-RU" altLang="en-US" sz="4400" b="1"/>
              <a:t>Спасибо за внимание!</a:t>
            </a:r>
          </a:p>
        </p:txBody>
      </p:sp>
      <p:pic>
        <p:nvPicPr>
          <p:cNvPr id="4" name="Замещающее содержимое 3" descr="d3f5af08-090c-49ef-b914-58f73e9245a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65805" y="2089785"/>
            <a:ext cx="5181600" cy="3883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/>
              <a:t>Теорема Менелая.</a:t>
            </a:r>
          </a:p>
        </p:txBody>
      </p:sp>
      <p:pic>
        <p:nvPicPr>
          <p:cNvPr id="4" name="Замещающее содержимое 3" descr="dcc52bc1-0d19-41f4-a6d8-800094b38f3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9005" y="1363980"/>
            <a:ext cx="9878060" cy="48133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/>
              <a:t>Теорема Менелая.</a:t>
            </a:r>
          </a:p>
        </p:txBody>
      </p:sp>
      <p:pic>
        <p:nvPicPr>
          <p:cNvPr id="4" name="Замещающее содержимое 3" descr="c68f685a-8ba6-4df3-a0b1-ec3af72a5a5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335" y="1584325"/>
            <a:ext cx="10514965" cy="4667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/>
              <a:t>Теорема Менелая.</a:t>
            </a:r>
          </a:p>
        </p:txBody>
      </p:sp>
      <p:pic>
        <p:nvPicPr>
          <p:cNvPr id="4" name="Замещающее содержимое 3" descr="05909c25-7ca0-4ad1-9cbc-2cc4f6c751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065" y="1155065"/>
            <a:ext cx="10516235" cy="50222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09650"/>
          </a:xfrm>
        </p:spPr>
        <p:txBody>
          <a:bodyPr/>
          <a:lstStyle/>
          <a:p>
            <a:pPr algn="ctr"/>
            <a:r>
              <a:rPr lang="ru-RU" altLang="en-US"/>
              <a:t>Задание №1</a:t>
            </a:r>
          </a:p>
        </p:txBody>
      </p:sp>
      <p:pic>
        <p:nvPicPr>
          <p:cNvPr id="4" name="Замещающее содержимое 3" descr="adb83c9f-129f-4cee-8893-afa91de6260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" y="1418590"/>
            <a:ext cx="10515600" cy="4773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115695"/>
          </a:xfrm>
        </p:spPr>
        <p:txBody>
          <a:bodyPr/>
          <a:lstStyle/>
          <a:p>
            <a:pPr algn="ctr"/>
            <a:r>
              <a:rPr lang="ru-RU" altLang="en-US"/>
              <a:t>Теорема Чевы.</a:t>
            </a:r>
          </a:p>
        </p:txBody>
      </p:sp>
      <p:pic>
        <p:nvPicPr>
          <p:cNvPr id="4" name="Замещающее содержимое 3" descr="629a3214-26db-4fce-852e-bad8275c489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960" y="1373505"/>
            <a:ext cx="10340975" cy="48037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918210"/>
          </a:xfrm>
        </p:spPr>
        <p:txBody>
          <a:bodyPr/>
          <a:lstStyle/>
          <a:p>
            <a:pPr algn="ctr"/>
            <a:r>
              <a:rPr lang="ru-RU" altLang="en-US"/>
              <a:t>Теорема Чевы</a:t>
            </a:r>
          </a:p>
        </p:txBody>
      </p:sp>
      <p:pic>
        <p:nvPicPr>
          <p:cNvPr id="4" name="Замещающее содержимое 3" descr="d435bcfa-285a-44d8-b4a7-82587e396fce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" y="1268095"/>
            <a:ext cx="10514965" cy="49091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38860"/>
          </a:xfrm>
        </p:spPr>
        <p:txBody>
          <a:bodyPr/>
          <a:lstStyle/>
          <a:p>
            <a:pPr algn="ctr"/>
            <a:r>
              <a:rPr lang="ru-RU" altLang="en-US"/>
              <a:t>Теорема Чевы.</a:t>
            </a:r>
          </a:p>
        </p:txBody>
      </p:sp>
      <p:pic>
        <p:nvPicPr>
          <p:cNvPr id="4" name="Замещающее содержимое 3" descr="ba05fba4-e7d8-4a1f-9daf-379d38e702d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" y="1297940"/>
            <a:ext cx="10516235" cy="48793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039495"/>
          </a:xfrm>
        </p:spPr>
        <p:txBody>
          <a:bodyPr/>
          <a:lstStyle/>
          <a:p>
            <a:pPr algn="ctr"/>
            <a:r>
              <a:rPr lang="ru-RU" altLang="en-US"/>
              <a:t>Теорема Чевы.</a:t>
            </a:r>
          </a:p>
        </p:txBody>
      </p:sp>
      <p:pic>
        <p:nvPicPr>
          <p:cNvPr id="4" name="Замещающее содержимое 3" descr="63311e12-7b15-4080-b762-2f1d96173e6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" y="1192530"/>
            <a:ext cx="10514965" cy="49542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63</Words>
  <Application>Microsoft Office PowerPoint</Application>
  <PresentationFormat>Широкоэкранный</PresentationFormat>
  <Paragraphs>16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微软雅黑</vt:lpstr>
      <vt:lpstr>Arial</vt:lpstr>
      <vt:lpstr>Calibri</vt:lpstr>
      <vt:lpstr>Calibri Light</vt:lpstr>
      <vt:lpstr>Times New Roman</vt:lpstr>
      <vt:lpstr>Office Theme</vt:lpstr>
      <vt:lpstr>Теоремы Менелая и Чевы.</vt:lpstr>
      <vt:lpstr>Теорема Менелая.</vt:lpstr>
      <vt:lpstr>Теорема Менелая.</vt:lpstr>
      <vt:lpstr>Теорема Менелая.</vt:lpstr>
      <vt:lpstr>Задание №1</vt:lpstr>
      <vt:lpstr>Теорема Чевы.</vt:lpstr>
      <vt:lpstr>Теорема Чевы</vt:lpstr>
      <vt:lpstr>Теорема Чевы.</vt:lpstr>
      <vt:lpstr>Теорема Чевы.</vt:lpstr>
      <vt:lpstr>Теорема Чевы.</vt:lpstr>
      <vt:lpstr>Теорема Чевы.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учитель</dc:creator>
  <cp:lastModifiedBy>User</cp:lastModifiedBy>
  <cp:revision>4</cp:revision>
  <dcterms:created xsi:type="dcterms:W3CDTF">2022-10-06T11:45:42Z</dcterms:created>
  <dcterms:modified xsi:type="dcterms:W3CDTF">2022-10-10T14:54:25Z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1049-11.2.0.11341</vt:lpwstr>
  </property>
  <property fmtid="{D5CDD505-2E9C-101B-9397-08002B2CF9AE}" pid="3" name="ICV">
    <vt:lpwstr>D464257CD4594D31A9FCEAA4F9128867</vt:lpwstr>
  </property>
</Properties>
</file>