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61" r:id="rId3"/>
    <p:sldId id="267" r:id="rId4"/>
    <p:sldId id="260" r:id="rId5"/>
    <p:sldId id="264" r:id="rId6"/>
    <p:sldId id="262" r:id="rId7"/>
    <p:sldId id="265" r:id="rId8"/>
    <p:sldId id="266" r:id="rId9"/>
    <p:sldId id="270" r:id="rId10"/>
    <p:sldId id="271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809" autoAdjust="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F9A715-DA73-41A9-A086-D6CF5C88E2A3}" type="datetimeFigureOut">
              <a:rPr lang="ru-RU" smtClean="0"/>
              <a:pPr/>
              <a:t>22.03.2022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E15904-A3DA-4748-AB95-ACD3872DE7E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EEEDD-2D1A-4604-AAD2-5973F98CCD57}" type="datetimeFigureOut">
              <a:rPr lang="ru-RU" smtClean="0"/>
              <a:pPr/>
              <a:t>22.03.2022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F50A2-E5C7-4497-8631-8713EDD5558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EEEDD-2D1A-4604-AAD2-5973F98CCD57}" type="datetimeFigureOut">
              <a:rPr lang="ru-RU" smtClean="0"/>
              <a:pPr/>
              <a:t>22.03.2022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F50A2-E5C7-4497-8631-8713EDD5558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EEEDD-2D1A-4604-AAD2-5973F98CCD57}" type="datetimeFigureOut">
              <a:rPr lang="ru-RU" smtClean="0"/>
              <a:pPr/>
              <a:t>22.03.2022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F50A2-E5C7-4497-8631-8713EDD5558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EEEDD-2D1A-4604-AAD2-5973F98CCD57}" type="datetimeFigureOut">
              <a:rPr lang="ru-RU" smtClean="0"/>
              <a:pPr/>
              <a:t>22.03.2022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F50A2-E5C7-4497-8631-8713EDD5558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EEEDD-2D1A-4604-AAD2-5973F98CCD57}" type="datetimeFigureOut">
              <a:rPr lang="ru-RU" smtClean="0"/>
              <a:pPr/>
              <a:t>22.03.2022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F50A2-E5C7-4497-8631-8713EDD5558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EEEDD-2D1A-4604-AAD2-5973F98CCD57}" type="datetimeFigureOut">
              <a:rPr lang="ru-RU" smtClean="0"/>
              <a:pPr/>
              <a:t>22.03.2022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F50A2-E5C7-4497-8631-8713EDD5558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EEEDD-2D1A-4604-AAD2-5973F98CCD57}" type="datetimeFigureOut">
              <a:rPr lang="ru-RU" smtClean="0"/>
              <a:pPr/>
              <a:t>22.03.2022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F50A2-E5C7-4497-8631-8713EDD5558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EEEDD-2D1A-4604-AAD2-5973F98CCD57}" type="datetimeFigureOut">
              <a:rPr lang="ru-RU" smtClean="0"/>
              <a:pPr/>
              <a:t>22.03.2022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F50A2-E5C7-4497-8631-8713EDD5558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EEEDD-2D1A-4604-AAD2-5973F98CCD57}" type="datetimeFigureOut">
              <a:rPr lang="ru-RU" smtClean="0"/>
              <a:pPr/>
              <a:t>22.03.2022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F50A2-E5C7-4497-8631-8713EDD5558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EEEDD-2D1A-4604-AAD2-5973F98CCD57}" type="datetimeFigureOut">
              <a:rPr lang="ru-RU" smtClean="0"/>
              <a:pPr/>
              <a:t>22.03.2022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F50A2-E5C7-4497-8631-8713EDD5558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EEEDD-2D1A-4604-AAD2-5973F98CCD57}" type="datetimeFigureOut">
              <a:rPr lang="ru-RU" smtClean="0"/>
              <a:pPr/>
              <a:t>22.03.2022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F50A2-E5C7-4497-8631-8713EDD5558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3EEEDD-2D1A-4604-AAD2-5973F98CCD57}" type="datetimeFigureOut">
              <a:rPr lang="ru-RU" smtClean="0"/>
              <a:pPr/>
              <a:t>22.03.2022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2F50A2-E5C7-4497-8631-8713EDD5558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643050"/>
            <a:ext cx="7772400" cy="164307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 descr="C:\Users\Ирина\Desktop\shablon-blagodarnosti-detskiy-sad-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pic>
        <p:nvPicPr>
          <p:cNvPr id="6" name="Picture 3" descr="C:\Users\Ирина\Desktop\shablon-blagodarnosti-detskiy-sad-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428728" y="714356"/>
            <a:ext cx="74937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 Black" pitchFamily="34" charset="0"/>
              </a:rPr>
              <a:t>Муниципальное казенное дошкольное образовательное учреждение</a:t>
            </a:r>
          </a:p>
          <a:p>
            <a:pPr algn="ctr"/>
            <a:r>
              <a:rPr lang="ru-RU" dirty="0" smtClean="0">
                <a:latin typeface="Arial Black" pitchFamily="34" charset="0"/>
              </a:rPr>
              <a:t>«Чесменский детский сад «Солнышко»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57422" y="264318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flipH="1">
            <a:off x="2143108" y="3000372"/>
            <a:ext cx="55007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1"/>
                </a:solidFill>
                <a:latin typeface="Arial Black" pitchFamily="34" charset="0"/>
              </a:rPr>
              <a:t>Моя</a:t>
            </a:r>
            <a:r>
              <a:rPr lang="ru-RU" sz="3200" dirty="0" smtClean="0">
                <a:latin typeface="Arial Black" pitchFamily="34" charset="0"/>
              </a:rPr>
              <a:t> </a:t>
            </a:r>
            <a:r>
              <a:rPr lang="ru-RU" sz="3200" dirty="0" smtClean="0">
                <a:solidFill>
                  <a:schemeClr val="accent1"/>
                </a:solidFill>
                <a:latin typeface="Arial Black" pitchFamily="34" charset="0"/>
              </a:rPr>
              <a:t>прекрасная няня</a:t>
            </a:r>
            <a:endParaRPr lang="ru-RU" sz="3200" dirty="0">
              <a:solidFill>
                <a:schemeClr val="accent1"/>
              </a:solidFill>
              <a:latin typeface="Arial Black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71670" y="4572008"/>
            <a:ext cx="34290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Воспитанники средней группы.</a:t>
            </a:r>
          </a:p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Воспитатель : </a:t>
            </a:r>
            <a:r>
              <a:rPr lang="ru-RU" b="1" dirty="0" err="1" smtClean="0">
                <a:latin typeface="Arial" pitchFamily="34" charset="0"/>
                <a:cs typeface="Arial" pitchFamily="34" charset="0"/>
              </a:rPr>
              <a:t>Аверина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И.А.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7463" y="6350"/>
            <a:ext cx="93170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525" y="12700"/>
            <a:ext cx="9299575" cy="685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214282" y="4286256"/>
            <a:ext cx="6643734" cy="2143140"/>
          </a:xfrm>
          <a:noFill/>
          <a:ln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4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СПАСИБО ЗА ВНИМАНИЕ!</a:t>
            </a:r>
            <a:r>
              <a:rPr lang="ru-RU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67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7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rgbClr val="FF0000"/>
                </a:solidFill>
              </a:rPr>
              <a:t/>
            </a:r>
            <a:br>
              <a:rPr lang="ru-RU" sz="3100" b="1" dirty="0" smtClean="0">
                <a:solidFill>
                  <a:srgbClr val="FF0000"/>
                </a:solidFill>
              </a:rPr>
            </a:br>
            <a:r>
              <a:rPr lang="ru-RU" sz="3100" b="1" dirty="0" smtClean="0">
                <a:solidFill>
                  <a:srgbClr val="FF0000"/>
                </a:solidFill>
              </a:rPr>
              <a:t/>
            </a:r>
            <a:br>
              <a:rPr lang="ru-RU" sz="3100" b="1" dirty="0" smtClean="0">
                <a:solidFill>
                  <a:srgbClr val="FF0000"/>
                </a:solidFill>
              </a:rPr>
            </a:br>
            <a:r>
              <a:rPr lang="ru-RU" sz="3100" b="1" dirty="0" smtClean="0">
                <a:solidFill>
                  <a:srgbClr val="FF0000"/>
                </a:solidFill>
              </a:rPr>
              <a:t/>
            </a:r>
            <a:br>
              <a:rPr lang="ru-RU" sz="3100" b="1" dirty="0" smtClean="0">
                <a:solidFill>
                  <a:srgbClr val="FF0000"/>
                </a:solidFill>
              </a:rPr>
            </a:br>
            <a:endParaRPr lang="ru-RU" sz="2000" b="1" dirty="0" smtClean="0">
              <a:solidFill>
                <a:srgbClr val="003300"/>
              </a:solidFill>
              <a:latin typeface="Bookman Old Style" pitchFamily="18" charset="0"/>
            </a:endParaRPr>
          </a:p>
        </p:txBody>
      </p:sp>
      <p:pic>
        <p:nvPicPr>
          <p:cNvPr id="5" name="Picture 3" descr="C:\Users\Ирина\Downloads\IMG_20211015_113407_resized_20220316_10464313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500042"/>
            <a:ext cx="5072098" cy="3643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Ирина\Desktop\i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  <p:pic>
        <p:nvPicPr>
          <p:cNvPr id="1028" name="Picture 4" descr="C:\Users\Ирина\Desktop\1613654747_76-p-fon-dlya-prezentatsii-sportivnii-dlya-dete-8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571528"/>
            <a:ext cx="10287000" cy="8582026"/>
          </a:xfrm>
          <a:prstGeom prst="rect">
            <a:avLst/>
          </a:prstGeom>
          <a:noFill/>
        </p:spPr>
      </p:pic>
      <p:pic>
        <p:nvPicPr>
          <p:cNvPr id="7" name="Рисунок 6" descr="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46" y="2071678"/>
            <a:ext cx="6000792" cy="478632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214414" y="0"/>
            <a:ext cx="67151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Arial" pitchFamily="34" charset="0"/>
                <a:cs typeface="Arial" pitchFamily="34" charset="0"/>
              </a:rPr>
              <a:t>Давайте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4000" dirty="0" smtClean="0">
                <a:latin typeface="Arial" pitchFamily="34" charset="0"/>
                <a:cs typeface="Arial" pitchFamily="34" charset="0"/>
              </a:rPr>
              <a:t>познакомимся : </a:t>
            </a:r>
          </a:p>
          <a:p>
            <a:r>
              <a:rPr lang="ru-RU" sz="4000" dirty="0" smtClean="0">
                <a:latin typeface="Arial" pitchFamily="34" charset="0"/>
                <a:cs typeface="Arial" pitchFamily="34" charset="0"/>
              </a:rPr>
              <a:t> Буховец Любовь Сергеевна.</a:t>
            </a:r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00100" y="235743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Содержимое 9" descr="IMG_20220316_120016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970264" y="1600200"/>
            <a:ext cx="3394472" cy="4525963"/>
          </a:xfrm>
        </p:spPr>
      </p:pic>
      <p:pic>
        <p:nvPicPr>
          <p:cNvPr id="5" name="Содержимое 6" descr="ПРОСТО ФОН.pn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1357290" y="642918"/>
            <a:ext cx="514353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tx2"/>
                </a:solidFill>
                <a:latin typeface="Arial Black" pitchFamily="34" charset="0"/>
              </a:rPr>
              <a:t>О профессии 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786182" y="3786191"/>
            <a:ext cx="457203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i="1" dirty="0" smtClean="0">
                <a:latin typeface="Georgia" pitchFamily="18" charset="0"/>
              </a:rPr>
              <a:t>С зорькой ясной, </a:t>
            </a:r>
          </a:p>
          <a:p>
            <a:pPr algn="r"/>
            <a:r>
              <a:rPr lang="ru-RU" b="1" i="1" dirty="0" smtClean="0">
                <a:latin typeface="Georgia" pitchFamily="18" charset="0"/>
              </a:rPr>
              <a:t>до темна</a:t>
            </a:r>
          </a:p>
          <a:p>
            <a:pPr algn="r"/>
            <a:r>
              <a:rPr lang="ru-RU" b="1" i="1" dirty="0" smtClean="0">
                <a:latin typeface="Georgia" pitchFamily="18" charset="0"/>
              </a:rPr>
              <a:t>В нашем садике она </a:t>
            </a:r>
          </a:p>
          <a:p>
            <a:pPr algn="r"/>
            <a:r>
              <a:rPr lang="ru-RU" b="1" i="1" dirty="0" smtClean="0">
                <a:latin typeface="Georgia" pitchFamily="18" charset="0"/>
              </a:rPr>
              <a:t>Кто обед нам принесёт</a:t>
            </a:r>
          </a:p>
          <a:p>
            <a:pPr algn="r"/>
            <a:r>
              <a:rPr lang="ru-RU" b="1" i="1" dirty="0" smtClean="0">
                <a:latin typeface="Georgia" pitchFamily="18" charset="0"/>
              </a:rPr>
              <a:t>И посуду приберёт? Нашей группы нету краше.</a:t>
            </a:r>
          </a:p>
          <a:p>
            <a:pPr algn="r"/>
            <a:r>
              <a:rPr lang="ru-RU" b="1" i="1" dirty="0" smtClean="0">
                <a:latin typeface="Georgia" pitchFamily="18" charset="0"/>
              </a:rPr>
              <a:t>Чисто и светло вокруг!</a:t>
            </a:r>
          </a:p>
          <a:p>
            <a:pPr algn="r"/>
            <a:r>
              <a:rPr lang="ru-RU" b="1" i="1" dirty="0" smtClean="0">
                <a:latin typeface="Georgia" pitchFamily="18" charset="0"/>
              </a:rPr>
              <a:t>Говорят у няни нашей</a:t>
            </a:r>
          </a:p>
          <a:p>
            <a:pPr algn="r"/>
            <a:r>
              <a:rPr lang="ru-RU" b="1" i="1" dirty="0" smtClean="0">
                <a:latin typeface="Georgia" pitchFamily="18" charset="0"/>
              </a:rPr>
              <a:t>Не две ,а целых 10 рук</a:t>
            </a:r>
            <a:r>
              <a:rPr lang="ru-RU" b="1" i="1" dirty="0" smtClean="0">
                <a:solidFill>
                  <a:srgbClr val="7030A0"/>
                </a:solidFill>
                <a:latin typeface="Georgia" pitchFamily="18" charset="0"/>
              </a:rPr>
              <a:t>.</a:t>
            </a:r>
          </a:p>
        </p:txBody>
      </p:sp>
      <p:pic>
        <p:nvPicPr>
          <p:cNvPr id="11" name="Рисунок 10" descr="IMG_20220316_12001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34" y="1214422"/>
            <a:ext cx="3357586" cy="3786214"/>
          </a:xfrm>
          <a:prstGeom prst="rect">
            <a:avLst/>
          </a:prstGeom>
        </p:spPr>
      </p:pic>
      <p:pic>
        <p:nvPicPr>
          <p:cNvPr id="12" name="Рисунок 11" descr="IMG_20220311_092701_resized_20220313_10091942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14876" y="642918"/>
            <a:ext cx="3357586" cy="3000396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Ирина\Desktop\1613654747_76-p-fon-dlya-prezentatsii-sportivnii-dlya-dete-8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43040" y="-714404"/>
            <a:ext cx="11430000" cy="858202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 rot="10800000" flipV="1">
            <a:off x="-428660" y="707886"/>
            <a:ext cx="61436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i="1" dirty="0" smtClean="0">
                <a:solidFill>
                  <a:srgbClr val="C00000"/>
                </a:solidFill>
              </a:rPr>
              <a:t>    </a:t>
            </a:r>
            <a:endParaRPr lang="ru-RU" sz="4000" i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3108" y="3786190"/>
            <a:ext cx="785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295508" y="3938590"/>
            <a:ext cx="785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295508" y="3938590"/>
            <a:ext cx="785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214414" y="642918"/>
            <a:ext cx="2286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 flipH="1">
            <a:off x="4714876" y="3571876"/>
            <a:ext cx="350045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Tx/>
              <a:buNone/>
              <a:defRPr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Чтоб чисто, уютно всегда было деткам,</a:t>
            </a:r>
          </a:p>
          <a:p>
            <a:pPr algn="ctr">
              <a:buFontTx/>
              <a:buNone/>
              <a:defRPr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Чтоб было свежо и красиво вокруг,</a:t>
            </a:r>
          </a:p>
          <a:p>
            <a:pPr algn="ctr">
              <a:buFontTx/>
              <a:buNone/>
              <a:defRPr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И детки то мне помогают нередко!</a:t>
            </a:r>
          </a:p>
          <a:p>
            <a:pPr algn="ctr">
              <a:buFontTx/>
              <a:buNone/>
              <a:defRPr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И трудолюбивыми детки растут!</a:t>
            </a:r>
          </a:p>
          <a:p>
            <a:pPr algn="ctr">
              <a:buFontTx/>
              <a:buNone/>
              <a:defRPr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Я всем помогу на прогулку собраться.</a:t>
            </a:r>
          </a:p>
          <a:p>
            <a:pPr algn="ctr">
              <a:buFontTx/>
              <a:buNone/>
              <a:defRPr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Могу научить, как заправить кровать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11" name="Рисунок 10" descr="IMG_20220311_153139_resized_20220313_10091657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714412" y="-500090"/>
            <a:ext cx="3643338" cy="3714752"/>
          </a:xfrm>
          <a:prstGeom prst="rect">
            <a:avLst/>
          </a:prstGeom>
        </p:spPr>
      </p:pic>
      <p:pic>
        <p:nvPicPr>
          <p:cNvPr id="12" name="Рисунок 11" descr="IMG_20220316_11332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020656">
            <a:off x="-209898" y="3368509"/>
            <a:ext cx="3857652" cy="3786190"/>
          </a:xfrm>
          <a:prstGeom prst="rect">
            <a:avLst/>
          </a:prstGeom>
        </p:spPr>
      </p:pic>
      <p:pic>
        <p:nvPicPr>
          <p:cNvPr id="2050" name="Picture 2" descr="C:\Users\Ирина\Desktop\IMG_20220321_105103_resized_20220321_06545250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57620" y="-428652"/>
            <a:ext cx="3500462" cy="378621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Ирина\Desktop\1613654747_76-p-fon-dlya-prezentatsii-sportivnii-dlya-dete-8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86908" cy="6858000"/>
          </a:xfrm>
          <a:prstGeom prst="rect">
            <a:avLst/>
          </a:prstGeom>
          <a:noFill/>
        </p:spPr>
      </p:pic>
      <p:pic>
        <p:nvPicPr>
          <p:cNvPr id="13" name="Picture 2" descr="C:\Users\532B~1\AppData\Local\Temp\Rar$DIa0.963\IMG_20220311_153657_resized_20220313_1009151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14290"/>
            <a:ext cx="3214710" cy="4286280"/>
          </a:xfrm>
          <a:prstGeom prst="rect">
            <a:avLst/>
          </a:prstGeom>
          <a:noFill/>
        </p:spPr>
      </p:pic>
      <p:pic>
        <p:nvPicPr>
          <p:cNvPr id="14" name="Рисунок 13" descr="i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28926" y="3429000"/>
            <a:ext cx="3857652" cy="3143272"/>
          </a:xfrm>
          <a:prstGeom prst="rect">
            <a:avLst/>
          </a:prstGeom>
        </p:spPr>
      </p:pic>
      <p:pic>
        <p:nvPicPr>
          <p:cNvPr id="15" name="Picture 3" descr="C:\Users\Ирина\Desktop\UEoILH2J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71934" y="500042"/>
            <a:ext cx="3378466" cy="3032271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6" descr="ПРОСТО ФОН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Рисунок 7" descr="i (6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1670" y="2214554"/>
            <a:ext cx="5214974" cy="378621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857356" y="714356"/>
            <a:ext cx="45005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Её</a:t>
            </a: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семья –опора в жизни.</a:t>
            </a:r>
          </a:p>
          <a:p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Защита, жизнь и солнца свет.</a:t>
            </a:r>
          </a:p>
          <a:p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И </a:t>
            </a: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мы хотим</a:t>
            </a: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признаться смело</a:t>
            </a:r>
          </a:p>
          <a:p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Её прекрасней в жизни нет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Содержимое 6" descr="ПРОСТО ФОН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1472" y="357166"/>
            <a:ext cx="357190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 Black" pitchFamily="34" charset="0"/>
              </a:rPr>
              <a:t>       Увлечения</a:t>
            </a:r>
          </a:p>
          <a:p>
            <a:endParaRPr lang="ru-RU" sz="2800" dirty="0" smtClean="0">
              <a:solidFill>
                <a:srgbClr val="FF0000"/>
              </a:solidFill>
              <a:latin typeface="Arial Black" pitchFamily="34" charset="0"/>
            </a:endParaRPr>
          </a:p>
          <a:p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Она</a:t>
            </a: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 вяжет, вышивает</a:t>
            </a:r>
            <a:endParaRPr lang="ru-RU" dirty="0" smtClean="0">
              <a:solidFill>
                <a:srgbClr val="002060"/>
              </a:solidFill>
              <a:latin typeface="Arial Black" pitchFamily="34" charset="0"/>
            </a:endParaRPr>
          </a:p>
          <a:p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 никогда не </a:t>
            </a: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унывает</a:t>
            </a:r>
            <a:endParaRPr lang="ru-RU" dirty="0" smtClean="0">
              <a:solidFill>
                <a:srgbClr val="002060"/>
              </a:solidFill>
              <a:latin typeface="Arial Black" pitchFamily="34" charset="0"/>
            </a:endParaRPr>
          </a:p>
          <a:p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Любит </a:t>
            </a: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цветы в саду растить.</a:t>
            </a:r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6" name="Рисунок 5" descr="IMG-20220313-WA000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49" y="357166"/>
            <a:ext cx="3786214" cy="3857652"/>
          </a:xfrm>
          <a:prstGeom prst="rect">
            <a:avLst/>
          </a:prstGeom>
        </p:spPr>
      </p:pic>
      <p:pic>
        <p:nvPicPr>
          <p:cNvPr id="8" name="Рисунок 7" descr="IMG-20220311-WA000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825066">
            <a:off x="837124" y="2594789"/>
            <a:ext cx="3014531" cy="3614482"/>
          </a:xfrm>
          <a:prstGeom prst="rect">
            <a:avLst/>
          </a:prstGeom>
        </p:spPr>
      </p:pic>
      <p:pic>
        <p:nvPicPr>
          <p:cNvPr id="9" name="Рисунок 8" descr="IMG-20220311-WA000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335074">
            <a:off x="4500108" y="3069322"/>
            <a:ext cx="3357559" cy="33694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рина\Desktop\s120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142908" y="0"/>
            <a:ext cx="9286908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00101" y="500042"/>
            <a:ext cx="33575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Arial Black" pitchFamily="34" charset="0"/>
              </a:rPr>
              <a:t>Об отдыхе</a:t>
            </a:r>
            <a:endParaRPr lang="ru-RU" sz="4000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6" name="Рисунок 5" descr="i (5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9190" y="428604"/>
            <a:ext cx="3286148" cy="3357586"/>
          </a:xfrm>
          <a:prstGeom prst="rect">
            <a:avLst/>
          </a:prstGeom>
        </p:spPr>
      </p:pic>
      <p:pic>
        <p:nvPicPr>
          <p:cNvPr id="7" name="Рисунок 6" descr="i (4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472" y="1357298"/>
            <a:ext cx="3500462" cy="4071966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7463" y="6350"/>
            <a:ext cx="93170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350"/>
            <a:ext cx="9299575" cy="685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1785918" y="642918"/>
            <a:ext cx="3071834" cy="2571769"/>
          </a:xfrm>
          <a:noFill/>
          <a:ln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67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7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rgbClr val="FF0000"/>
                </a:solidFill>
              </a:rPr>
              <a:t/>
            </a:r>
            <a:br>
              <a:rPr lang="ru-RU" sz="3100" b="1" dirty="0" smtClean="0">
                <a:solidFill>
                  <a:srgbClr val="FF0000"/>
                </a:solidFill>
              </a:rPr>
            </a:br>
            <a:r>
              <a:rPr lang="ru-RU" sz="3100" b="1" dirty="0" smtClean="0">
                <a:solidFill>
                  <a:srgbClr val="FF0000"/>
                </a:solidFill>
              </a:rPr>
              <a:t/>
            </a:r>
            <a:br>
              <a:rPr lang="ru-RU" sz="3100" b="1" dirty="0" smtClean="0">
                <a:solidFill>
                  <a:srgbClr val="FF0000"/>
                </a:solidFill>
              </a:rPr>
            </a:br>
            <a:r>
              <a:rPr lang="ru-RU" sz="3100" b="1" dirty="0" smtClean="0">
                <a:solidFill>
                  <a:srgbClr val="FF0000"/>
                </a:solidFill>
              </a:rPr>
              <a:t/>
            </a:r>
            <a:br>
              <a:rPr lang="ru-RU" sz="3100" b="1" dirty="0" smtClean="0">
                <a:solidFill>
                  <a:srgbClr val="FF0000"/>
                </a:solidFill>
              </a:rPr>
            </a:br>
            <a:endParaRPr lang="ru-RU" sz="2000" b="1" dirty="0" smtClean="0">
              <a:solidFill>
                <a:srgbClr val="003300"/>
              </a:solidFill>
              <a:latin typeface="Bookman Old Style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10800000" flipV="1">
            <a:off x="2428860" y="276999"/>
            <a:ext cx="30003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Наша няня хороша,</a:t>
            </a:r>
          </a:p>
          <a:p>
            <a:r>
              <a:rPr lang="ru-RU" dirty="0" smtClean="0">
                <a:latin typeface="Arial Black" pitchFamily="34" charset="0"/>
              </a:rPr>
              <a:t>очень добрая душа!</a:t>
            </a:r>
          </a:p>
          <a:p>
            <a:r>
              <a:rPr lang="ru-RU" dirty="0" smtClean="0">
                <a:latin typeface="Arial Black" pitchFamily="34" charset="0"/>
              </a:rPr>
              <a:t>Нашу няню поздравляют.</a:t>
            </a:r>
          </a:p>
          <a:p>
            <a:r>
              <a:rPr lang="ru-RU" dirty="0" smtClean="0">
                <a:latin typeface="Arial Black" pitchFamily="34" charset="0"/>
              </a:rPr>
              <a:t>Лучше всех её </a:t>
            </a:r>
            <a:r>
              <a:rPr lang="ru-RU" dirty="0" smtClean="0">
                <a:latin typeface="Arial Black" pitchFamily="34" charset="0"/>
              </a:rPr>
              <a:t>считают.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6" name="Содержимое 7" descr="i (2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786" y="2071678"/>
            <a:ext cx="5357850" cy="44291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</TotalTime>
  <Words>175</Words>
  <Application>Microsoft Office PowerPoint</Application>
  <PresentationFormat>Экран (4:3)</PresentationFormat>
  <Paragraphs>39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          </vt:lpstr>
      <vt:lpstr>     СПАСИБО ЗА ВНИМАНИЕ!  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</dc:creator>
  <cp:lastModifiedBy>Ирина</cp:lastModifiedBy>
  <cp:revision>32</cp:revision>
  <dcterms:created xsi:type="dcterms:W3CDTF">2022-03-14T06:30:21Z</dcterms:created>
  <dcterms:modified xsi:type="dcterms:W3CDTF">2022-03-22T05:42:28Z</dcterms:modified>
</cp:coreProperties>
</file>