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2" r:id="rId6"/>
    <p:sldId id="267" r:id="rId7"/>
    <p:sldId id="260" r:id="rId8"/>
    <p:sldId id="261" r:id="rId9"/>
    <p:sldId id="264" r:id="rId10"/>
    <p:sldId id="263" r:id="rId11"/>
    <p:sldId id="266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59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497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694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4920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939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549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109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528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367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12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601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83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154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25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0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72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E42223D-E6E4-4978-933E-C6D20582BA88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6AA87-DE4E-4DFA-8887-DB3BD6FB05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2321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54955" y="1399309"/>
            <a:ext cx="8825658" cy="2823890"/>
          </a:xfrm>
        </p:spPr>
        <p:txBody>
          <a:bodyPr/>
          <a:lstStyle/>
          <a:p>
            <a:pPr algn="ctr"/>
            <a:r>
              <a:rPr lang="ru-RU" dirty="0"/>
              <a:t>Правила техники безопасности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54955" y="4807277"/>
            <a:ext cx="8825658" cy="861420"/>
          </a:xfrm>
        </p:spPr>
        <p:txBody>
          <a:bodyPr/>
          <a:lstStyle/>
          <a:p>
            <a:r>
              <a:rPr lang="ru-RU" dirty="0" err="1" smtClean="0"/>
              <a:t>Галимова</a:t>
            </a:r>
            <a:r>
              <a:rPr lang="ru-RU" dirty="0" smtClean="0"/>
              <a:t> </a:t>
            </a:r>
            <a:r>
              <a:rPr lang="ru-RU" dirty="0" err="1" smtClean="0"/>
              <a:t>ралина</a:t>
            </a:r>
            <a:r>
              <a:rPr lang="ru-RU" dirty="0" smtClean="0"/>
              <a:t> (27 Гр)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71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0"/>
            <a:ext cx="9753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4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89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53" y="1"/>
            <a:ext cx="5030704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875" y="2"/>
            <a:ext cx="5406189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77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852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08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49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03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0"/>
            <a:ext cx="94072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46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25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99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2320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</TotalTime>
  <Words>9</Words>
  <Application>Microsoft Office PowerPoint</Application>
  <PresentationFormat>Широкоэкранный</PresentationFormat>
  <Paragraphs>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Wingdings 3</vt:lpstr>
      <vt:lpstr>Ион</vt:lpstr>
      <vt:lpstr>Правила техники безопасности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2020-09-21T03:30:36Z</dcterms:created>
  <dcterms:modified xsi:type="dcterms:W3CDTF">2020-09-21T07:19:38Z</dcterms:modified>
</cp:coreProperties>
</file>