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8" r:id="rId3"/>
    <p:sldId id="263" r:id="rId4"/>
    <p:sldId id="264" r:id="rId5"/>
    <p:sldId id="265" r:id="rId6"/>
    <p:sldId id="267" r:id="rId7"/>
    <p:sldId id="268" r:id="rId8"/>
    <p:sldId id="269" r:id="rId9"/>
    <p:sldId id="270" r:id="rId10"/>
    <p:sldId id="271" r:id="rId11"/>
    <p:sldId id="260" r:id="rId12"/>
  </p:sldIdLst>
  <p:sldSz cx="9144000" cy="6858000" type="screen4x3"/>
  <p:notesSz cx="6858000" cy="9144000"/>
  <p:embeddedFontLst>
    <p:embeddedFont>
      <p:font typeface="Matilda" panose="020B0604020202020204" charset="0"/>
      <p:regular r:id="rId13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6E49"/>
    <a:srgbClr val="006666"/>
    <a:srgbClr val="990033"/>
    <a:srgbClr val="3C68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072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068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183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8212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1512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53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9294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9553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276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79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8E58C-E7A6-41B0-9596-47478E2A3A1A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601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B8E58C-E7A6-41B0-9596-47478E2A3A1A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7F1E4-8445-454E-87F7-4EF11F4AB4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2448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elenaranko.ucoz.r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microsoft.com/office/2007/relationships/hdphoto" Target="../media/hdphoto10.wdp"/><Relationship Id="rId18" Type="http://schemas.openxmlformats.org/officeDocument/2006/relationships/image" Target="../media/image20.png"/><Relationship Id="rId3" Type="http://schemas.microsoft.com/office/2007/relationships/hdphoto" Target="../media/hdphoto5.wdp"/><Relationship Id="rId7" Type="http://schemas.microsoft.com/office/2007/relationships/hdphoto" Target="../media/hdphoto7.wdp"/><Relationship Id="rId12" Type="http://schemas.openxmlformats.org/officeDocument/2006/relationships/image" Target="../media/image17.png"/><Relationship Id="rId17" Type="http://schemas.microsoft.com/office/2007/relationships/hdphoto" Target="../media/hdphoto12.wdp"/><Relationship Id="rId2" Type="http://schemas.openxmlformats.org/officeDocument/2006/relationships/image" Target="../media/image12.png"/><Relationship Id="rId16" Type="http://schemas.openxmlformats.org/officeDocument/2006/relationships/image" Target="../media/image19.png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microsoft.com/office/2007/relationships/hdphoto" Target="../media/hdphoto9.wdp"/><Relationship Id="rId5" Type="http://schemas.microsoft.com/office/2007/relationships/hdphoto" Target="../media/hdphoto6.wdp"/><Relationship Id="rId15" Type="http://schemas.microsoft.com/office/2007/relationships/hdphoto" Target="../media/hdphoto11.wdp"/><Relationship Id="rId10" Type="http://schemas.openxmlformats.org/officeDocument/2006/relationships/image" Target="../media/image16.png"/><Relationship Id="rId19" Type="http://schemas.microsoft.com/office/2007/relationships/hdphoto" Target="../media/hdphoto13.wdp"/><Relationship Id="rId4" Type="http://schemas.openxmlformats.org/officeDocument/2006/relationships/image" Target="../media/image13.png"/><Relationship Id="rId9" Type="http://schemas.microsoft.com/office/2007/relationships/hdphoto" Target="../media/hdphoto8.wdp"/><Relationship Id="rId1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979712" y="1268760"/>
            <a:ext cx="4896543" cy="1944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normalizeH="0" baseline="0" noProof="0" dirty="0" smtClean="0">
                <a:ln w="11430"/>
                <a:solidFill>
                  <a:srgbClr val="246E4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Уроки </a:t>
            </a:r>
            <a:r>
              <a:rPr kumimoji="0" lang="ru-RU" sz="4800" b="1" i="0" u="none" strike="noStrike" kern="1200" normalizeH="0" baseline="0" noProof="0" dirty="0" err="1" smtClean="0">
                <a:ln w="11430"/>
                <a:solidFill>
                  <a:srgbClr val="246E4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Здоровейки</a:t>
            </a:r>
            <a:r>
              <a:rPr kumimoji="0" lang="ru-RU" sz="4800" b="1" i="0" u="none" strike="noStrike" kern="1200" normalizeH="0" baseline="0" noProof="0" dirty="0" smtClean="0">
                <a:ln w="11430"/>
                <a:solidFill>
                  <a:srgbClr val="246E4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atilda" pitchFamily="2" charset="0"/>
                <a:ea typeface="+mj-ea"/>
                <a:cs typeface="+mj-cs"/>
              </a:rPr>
              <a:t>: здоровый образ жизни</a:t>
            </a:r>
            <a:endParaRPr kumimoji="0" lang="ru-RU" sz="4800" b="1" i="0" u="none" strike="noStrike" kern="1200" normalizeH="0" baseline="0" noProof="0" dirty="0">
              <a:ln w="11430"/>
              <a:solidFill>
                <a:srgbClr val="246E4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pic>
        <p:nvPicPr>
          <p:cNvPr id="1026" name="Picture 2" descr="C:\Users\Максимова\Desktop\продлёнка. Покупка\Внеклассные мероприятия (2)\Внеклассные мероприятия\Золотая осень\Осенние смайлики (для оформления)\e34fe57cdce7bed11441a510ab46c02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221" y="3356992"/>
            <a:ext cx="1636982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076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548680"/>
            <a:ext cx="69127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rgbClr val="246E4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  <a:ea typeface="+mj-ea"/>
                <a:cs typeface="+mj-cs"/>
              </a:rPr>
              <a:t>Пословицы и поговорки о здоровом образе жизни</a:t>
            </a:r>
            <a:endParaRPr lang="ru-RU" dirty="0"/>
          </a:p>
        </p:txBody>
      </p:sp>
      <p:pic>
        <p:nvPicPr>
          <p:cNvPr id="5122" name="Picture 2" descr="C:\Users\Максимова\Desktop\продлёнка. Покупка\Внеклассные мероприятия (2)\Внеклассные мероприятия\Золотая осень\Осенние смайлики (для оформления)\e34fe57cdce7bed11441a510ab46c0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42" b="93958" l="0" r="100000">
                        <a14:foregroundMark x1="46591" y1="93958" x2="46591" y2="939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692696"/>
            <a:ext cx="1083072" cy="147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827584" y="1988840"/>
            <a:ext cx="2210544" cy="914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Здоровье дороже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35291" y="3055640"/>
            <a:ext cx="2210544" cy="914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здоровом теле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35291" y="4077072"/>
            <a:ext cx="2210544" cy="914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Двигайся больше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51450" y="5157192"/>
            <a:ext cx="2210544" cy="914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Здоров будешь</a:t>
            </a:r>
            <a:endParaRPr lang="ru-RU" dirty="0"/>
          </a:p>
        </p:txBody>
      </p:sp>
      <p:sp>
        <p:nvSpPr>
          <p:cNvPr id="4" name="Овальная выноска 3"/>
          <p:cNvSpPr/>
          <p:nvPr/>
        </p:nvSpPr>
        <p:spPr>
          <a:xfrm>
            <a:off x="5580112" y="1974709"/>
            <a:ext cx="2232248" cy="928532"/>
          </a:xfrm>
          <a:prstGeom prst="wedgeEllipse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Проживешь дольше</a:t>
            </a:r>
            <a:endParaRPr lang="ru-RU" dirty="0"/>
          </a:p>
        </p:txBody>
      </p:sp>
      <p:sp>
        <p:nvSpPr>
          <p:cNvPr id="9" name="Овальная выноска 8"/>
          <p:cNvSpPr/>
          <p:nvPr/>
        </p:nvSpPr>
        <p:spPr>
          <a:xfrm>
            <a:off x="5580112" y="3055640"/>
            <a:ext cx="2232248" cy="928532"/>
          </a:xfrm>
          <a:prstGeom prst="wedgeEllipse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Все добудешь</a:t>
            </a:r>
            <a:endParaRPr lang="ru-RU" dirty="0"/>
          </a:p>
        </p:txBody>
      </p:sp>
      <p:sp>
        <p:nvSpPr>
          <p:cNvPr id="12" name="Овальная выноска 11"/>
          <p:cNvSpPr/>
          <p:nvPr/>
        </p:nvSpPr>
        <p:spPr>
          <a:xfrm>
            <a:off x="5580112" y="4112298"/>
            <a:ext cx="2232248" cy="928532"/>
          </a:xfrm>
          <a:prstGeom prst="wedgeEllipse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Богатства </a:t>
            </a:r>
            <a:endParaRPr lang="ru-RU" dirty="0"/>
          </a:p>
        </p:txBody>
      </p:sp>
      <p:sp>
        <p:nvSpPr>
          <p:cNvPr id="14" name="Овальная выноска 13"/>
          <p:cNvSpPr/>
          <p:nvPr/>
        </p:nvSpPr>
        <p:spPr>
          <a:xfrm>
            <a:off x="5580112" y="5229200"/>
            <a:ext cx="2232248" cy="928532"/>
          </a:xfrm>
          <a:prstGeom prst="wedgeEllipse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Здоровый дух</a:t>
            </a:r>
            <a:endParaRPr lang="ru-RU" dirty="0"/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3203848" y="2438975"/>
            <a:ext cx="2232248" cy="209529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3203848" y="3512840"/>
            <a:ext cx="2232248" cy="21015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3419872" y="2564904"/>
            <a:ext cx="2016224" cy="21602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3275856" y="3645024"/>
            <a:ext cx="2088232" cy="20484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5953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5373216"/>
            <a:ext cx="45365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/>
              <a:t>Сайт автора шаблона: </a:t>
            </a:r>
            <a:r>
              <a:rPr lang="en-US" sz="2400" i="1" dirty="0">
                <a:hlinkClick r:id="rId2"/>
              </a:rPr>
              <a:t>http://elenaranko.ucoz.ru</a:t>
            </a:r>
            <a:r>
              <a:rPr lang="en-US" sz="2400" i="1" dirty="0" smtClean="0">
                <a:hlinkClick r:id="rId2"/>
              </a:rPr>
              <a:t>/</a:t>
            </a:r>
            <a:r>
              <a:rPr lang="ru-RU" sz="2400" i="1" dirty="0" smtClean="0"/>
              <a:t>  </a:t>
            </a:r>
            <a:endParaRPr lang="ru-RU" sz="2400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907704" y="2564904"/>
            <a:ext cx="56703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rgbClr val="246E4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  <a:ea typeface="+mj-ea"/>
                <a:cs typeface="+mj-cs"/>
              </a:rPr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1901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83668" y="836712"/>
            <a:ext cx="6840760" cy="7200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246E4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ЗДОРОВЫЙ ОБРАЗ ЖИЗНИ и его составляющие</a:t>
            </a:r>
            <a:endParaRPr lang="ru-RU" dirty="0">
              <a:solidFill>
                <a:srgbClr val="246E4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542" b="90000" l="0" r="100000">
                        <a14:backgroundMark x1="8750" y1="2500" x2="36042" y2="3333"/>
                        <a14:backgroundMark x1="7292" y1="3333" x2="98750" y2="4792"/>
                      </a14:backgroundRemoval>
                    </a14:imgEffect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4206" y="3933056"/>
            <a:ext cx="2016224" cy="2016224"/>
          </a:xfrm>
          <a:ln>
            <a:noFill/>
          </a:ln>
        </p:spPr>
      </p:pic>
      <p:cxnSp>
        <p:nvCxnSpPr>
          <p:cNvPr id="6" name="Прямая со стрелкой 5"/>
          <p:cNvCxnSpPr/>
          <p:nvPr/>
        </p:nvCxnSpPr>
        <p:spPr>
          <a:xfrm flipV="1">
            <a:off x="4572000" y="2636912"/>
            <a:ext cx="0" cy="12241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H="1" flipV="1">
            <a:off x="2483768" y="3861048"/>
            <a:ext cx="648072" cy="10081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5846271" y="4221088"/>
            <a:ext cx="1080120" cy="7920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395536" y="2866871"/>
            <a:ext cx="460851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000000"/>
              </a:solidFill>
            </a:endParaRPr>
          </a:p>
          <a:p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</a:rPr>
              <a:t>Физическое здоровье</a:t>
            </a:r>
            <a:r>
              <a:rPr lang="ru-RU" dirty="0">
                <a:solidFill>
                  <a:srgbClr val="000000"/>
                </a:solidFill>
              </a:rPr>
              <a:t>	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60032" y="3248980"/>
            <a:ext cx="4572000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>
              <a:solidFill>
                <a:srgbClr val="FF0000"/>
              </a:solidFill>
            </a:endParaRPr>
          </a:p>
          <a:p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sz="3200" b="1" dirty="0">
                <a:solidFill>
                  <a:srgbClr val="FF0000"/>
                </a:solidFill>
              </a:rPr>
              <a:t>Д</a:t>
            </a:r>
            <a:r>
              <a:rPr lang="ru-RU" sz="3200" b="1" dirty="0" smtClean="0">
                <a:solidFill>
                  <a:srgbClr val="FF0000"/>
                </a:solidFill>
              </a:rPr>
              <a:t>ушевное здоровье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76872" y="1628800"/>
            <a:ext cx="545435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000000"/>
              </a:solidFill>
            </a:endParaRPr>
          </a:p>
          <a:p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</a:rPr>
              <a:t>Социальное благополучие </a:t>
            </a:r>
            <a:r>
              <a:rPr lang="ru-RU" dirty="0">
                <a:solidFill>
                  <a:srgbClr val="00000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163867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476672"/>
            <a:ext cx="7848872" cy="7200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246E4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Здоровье – это…</a:t>
            </a:r>
            <a:endParaRPr lang="ru-RU" dirty="0">
              <a:solidFill>
                <a:srgbClr val="246E4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463" b="9709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8964" y="2852936"/>
            <a:ext cx="1864481" cy="1656184"/>
          </a:xfrm>
        </p:spPr>
      </p:pic>
      <p:sp>
        <p:nvSpPr>
          <p:cNvPr id="6" name="Скругленный прямоугольник 5"/>
          <p:cNvSpPr/>
          <p:nvPr/>
        </p:nvSpPr>
        <p:spPr>
          <a:xfrm>
            <a:off x="6113919" y="1559429"/>
            <a:ext cx="2376264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Режим дня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4737" y="3119264"/>
            <a:ext cx="2376264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Питание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83568" y="4878221"/>
            <a:ext cx="2376264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Положительные эмоции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125007" y="4852257"/>
            <a:ext cx="2376264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Отсутствие вредных привычек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125007" y="3155234"/>
            <a:ext cx="2376264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Закаливание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14737" y="1559429"/>
            <a:ext cx="2376264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Двигательная активность</a:t>
            </a:r>
            <a:endParaRPr lang="ru-RU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421831" y="1559429"/>
            <a:ext cx="2376264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Личная гигиена</a:t>
            </a:r>
            <a:endParaRPr lang="ru-RU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450431" y="4878221"/>
            <a:ext cx="2376264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Безопасное поведение в быту, школе, на улице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452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246E4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Здоровый человек </a:t>
            </a:r>
            <a:r>
              <a:rPr lang="ru-RU" sz="4000" dirty="0">
                <a:solidFill>
                  <a:srgbClr val="246E4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– это…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375" l="1875" r="981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509120"/>
            <a:ext cx="1728192" cy="1728192"/>
          </a:xfrm>
        </p:spPr>
      </p:pic>
      <p:sp>
        <p:nvSpPr>
          <p:cNvPr id="5" name="Овальная выноска 4"/>
          <p:cNvSpPr/>
          <p:nvPr/>
        </p:nvSpPr>
        <p:spPr>
          <a:xfrm>
            <a:off x="5292080" y="1316630"/>
            <a:ext cx="3312368" cy="1656184"/>
          </a:xfrm>
          <a:prstGeom prst="wedgeEllipse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246E49"/>
                </a:solidFill>
              </a:rPr>
              <a:t>Бедный, богатый, хилый, вялый, слабый</a:t>
            </a:r>
            <a:endParaRPr lang="ru-RU" sz="2000" b="1" dirty="0">
              <a:solidFill>
                <a:srgbClr val="246E49"/>
              </a:solidFill>
            </a:endParaRPr>
          </a:p>
        </p:txBody>
      </p:sp>
      <p:sp>
        <p:nvSpPr>
          <p:cNvPr id="7" name="Овальная выноска 6"/>
          <p:cNvSpPr/>
          <p:nvPr/>
        </p:nvSpPr>
        <p:spPr>
          <a:xfrm>
            <a:off x="899592" y="1347529"/>
            <a:ext cx="3312368" cy="1656184"/>
          </a:xfrm>
          <a:prstGeom prst="wedgeEllipse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246E49"/>
                </a:solidFill>
              </a:rPr>
              <a:t>Сутулый, крепкий, худой, высокий</a:t>
            </a:r>
            <a:endParaRPr lang="ru-RU" sz="2000" b="1" dirty="0">
              <a:solidFill>
                <a:srgbClr val="246E49"/>
              </a:solidFill>
            </a:endParaRPr>
          </a:p>
        </p:txBody>
      </p:sp>
      <p:sp>
        <p:nvSpPr>
          <p:cNvPr id="9" name="Овальная выноска 8"/>
          <p:cNvSpPr/>
          <p:nvPr/>
        </p:nvSpPr>
        <p:spPr>
          <a:xfrm>
            <a:off x="3059832" y="3429000"/>
            <a:ext cx="3312368" cy="1656184"/>
          </a:xfrm>
          <a:prstGeom prst="wedgeEllipse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246E49"/>
                </a:solidFill>
              </a:rPr>
              <a:t>Стройный, сильный ловкий, бодрый, веселый и энергичный</a:t>
            </a:r>
            <a:endParaRPr lang="ru-RU" sz="2000" b="1" dirty="0">
              <a:solidFill>
                <a:srgbClr val="246E49"/>
              </a:solidFill>
            </a:endParaRPr>
          </a:p>
        </p:txBody>
      </p:sp>
      <p:sp>
        <p:nvSpPr>
          <p:cNvPr id="10" name="Овальная выноска 9"/>
          <p:cNvSpPr/>
          <p:nvPr/>
        </p:nvSpPr>
        <p:spPr>
          <a:xfrm>
            <a:off x="6590490" y="5013176"/>
            <a:ext cx="1944216" cy="1008112"/>
          </a:xfrm>
          <a:prstGeom prst="wedgeEllipse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Выбери правильный вариант</a:t>
            </a:r>
            <a:endParaRPr lang="ru-RU" dirty="0"/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6590490" y="4149080"/>
            <a:ext cx="1149862" cy="79638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5951260" y="3212976"/>
            <a:ext cx="1192728" cy="82379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7236296" y="3501008"/>
            <a:ext cx="1123393" cy="95229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2905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246E4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Формула здоровья – это…</a:t>
            </a:r>
            <a:endParaRPr lang="ru-RU" dirty="0"/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795940" y="1211965"/>
            <a:ext cx="2479916" cy="753616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Сочетай</a:t>
            </a:r>
            <a:endParaRPr lang="ru-RU" dirty="0"/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795939" y="3861048"/>
            <a:ext cx="2479916" cy="753616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Нет вредным</a:t>
            </a:r>
            <a:endParaRPr lang="ru-RU" dirty="0"/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795940" y="4725144"/>
            <a:ext cx="2479916" cy="753616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Соблюдай </a:t>
            </a:r>
            <a:endParaRPr lang="ru-RU" dirty="0"/>
          </a:p>
        </p:txBody>
      </p:sp>
      <p:sp>
        <p:nvSpPr>
          <p:cNvPr id="12" name="Блок-схема: альтернативный процесс 11"/>
          <p:cNvSpPr/>
          <p:nvPr/>
        </p:nvSpPr>
        <p:spPr>
          <a:xfrm>
            <a:off x="795940" y="2117981"/>
            <a:ext cx="2479916" cy="753616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Больше</a:t>
            </a:r>
            <a:endParaRPr lang="ru-RU" dirty="0"/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795939" y="3015613"/>
            <a:ext cx="2479916" cy="753616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Правильно</a:t>
            </a:r>
            <a:endParaRPr lang="ru-RU" dirty="0"/>
          </a:p>
        </p:txBody>
      </p:sp>
      <p:pic>
        <p:nvPicPr>
          <p:cNvPr id="1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530" y="5589240"/>
            <a:ext cx="2572735" cy="853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Блок-схема: альтернативный процесс 19"/>
          <p:cNvSpPr/>
          <p:nvPr/>
        </p:nvSpPr>
        <p:spPr>
          <a:xfrm>
            <a:off x="5724128" y="1211965"/>
            <a:ext cx="2479916" cy="753616"/>
          </a:xfrm>
          <a:prstGeom prst="flowChartAlternate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Каждый день</a:t>
            </a:r>
            <a:endParaRPr lang="ru-RU" dirty="0"/>
          </a:p>
        </p:txBody>
      </p:sp>
      <p:sp>
        <p:nvSpPr>
          <p:cNvPr id="22" name="Блок-схема: альтернативный процесс 21"/>
          <p:cNvSpPr/>
          <p:nvPr/>
        </p:nvSpPr>
        <p:spPr>
          <a:xfrm>
            <a:off x="5724128" y="3017303"/>
            <a:ext cx="2479916" cy="753616"/>
          </a:xfrm>
          <a:prstGeom prst="flowChartAlternate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Вредным привычкам</a:t>
            </a:r>
            <a:endParaRPr lang="ru-RU" dirty="0"/>
          </a:p>
        </p:txBody>
      </p:sp>
      <p:sp>
        <p:nvSpPr>
          <p:cNvPr id="23" name="Блок-схема: альтернативный процесс 22"/>
          <p:cNvSpPr/>
          <p:nvPr/>
        </p:nvSpPr>
        <p:spPr>
          <a:xfrm>
            <a:off x="5724128" y="3861048"/>
            <a:ext cx="2479916" cy="753616"/>
          </a:xfrm>
          <a:prstGeom prst="flowChartAlternate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Чистоту </a:t>
            </a:r>
            <a:endParaRPr lang="ru-RU" dirty="0"/>
          </a:p>
        </p:txBody>
      </p:sp>
      <p:sp>
        <p:nvSpPr>
          <p:cNvPr id="24" name="Блок-схема: альтернативный процесс 23"/>
          <p:cNvSpPr/>
          <p:nvPr/>
        </p:nvSpPr>
        <p:spPr>
          <a:xfrm>
            <a:off x="5724128" y="4725144"/>
            <a:ext cx="2479916" cy="753616"/>
          </a:xfrm>
          <a:prstGeom prst="flowChartAlternate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Питайся </a:t>
            </a:r>
            <a:endParaRPr lang="ru-RU" dirty="0"/>
          </a:p>
        </p:txBody>
      </p:sp>
      <p:sp>
        <p:nvSpPr>
          <p:cNvPr id="25" name="Блок-схема: альтернативный процесс 24"/>
          <p:cNvSpPr/>
          <p:nvPr/>
        </p:nvSpPr>
        <p:spPr>
          <a:xfrm>
            <a:off x="5724128" y="5589240"/>
            <a:ext cx="2479916" cy="753616"/>
          </a:xfrm>
          <a:prstGeom prst="flowChartAlternate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Труд и отдых</a:t>
            </a:r>
            <a:endParaRPr lang="ru-RU" dirty="0"/>
          </a:p>
        </p:txBody>
      </p:sp>
      <p:sp>
        <p:nvSpPr>
          <p:cNvPr id="26" name="Блок-схема: альтернативный процесс 25"/>
          <p:cNvSpPr/>
          <p:nvPr/>
        </p:nvSpPr>
        <p:spPr>
          <a:xfrm>
            <a:off x="5724128" y="2117981"/>
            <a:ext cx="2479916" cy="753616"/>
          </a:xfrm>
          <a:prstGeom prst="flowChartAlternate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Двигайся </a:t>
            </a:r>
            <a:endParaRPr lang="ru-RU" dirty="0"/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3491880" y="1700808"/>
            <a:ext cx="2088232" cy="42652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3491880" y="2564904"/>
            <a:ext cx="208823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3635896" y="3392421"/>
            <a:ext cx="1944216" cy="170953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V="1">
            <a:off x="3707904" y="3394111"/>
            <a:ext cx="1872208" cy="97099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3" name="Прямая со стрелкой 3072"/>
          <p:cNvCxnSpPr/>
          <p:nvPr/>
        </p:nvCxnSpPr>
        <p:spPr>
          <a:xfrm flipV="1">
            <a:off x="3635896" y="4237856"/>
            <a:ext cx="1944216" cy="9913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0" name="Прямая со стрелкой 3079"/>
          <p:cNvCxnSpPr/>
          <p:nvPr/>
        </p:nvCxnSpPr>
        <p:spPr>
          <a:xfrm flipV="1">
            <a:off x="3491880" y="1588773"/>
            <a:ext cx="2088232" cy="43772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729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Беседа&quot;Если хочешь быть здоров-закаляйся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980727"/>
            <a:ext cx="4932709" cy="50246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1618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2492896"/>
            <a:ext cx="31683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rgbClr val="246E4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  <a:ea typeface="+mj-ea"/>
                <a:cs typeface="+mj-cs"/>
              </a:rPr>
              <a:t>Виды закаливания</a:t>
            </a:r>
            <a:endParaRPr lang="ru-RU" dirty="0"/>
          </a:p>
        </p:txBody>
      </p:sp>
      <p:pic>
        <p:nvPicPr>
          <p:cNvPr id="2050" name="Picture 2" descr="Если хочешь быть здоров - закаляйся: правильные агитплакаты СССР – Москва  24, 22.07.20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548681"/>
            <a:ext cx="3489028" cy="56886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6375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2564904"/>
            <a:ext cx="316835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246E4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  <a:ea typeface="+mj-ea"/>
                <a:cs typeface="+mj-cs"/>
              </a:rPr>
              <a:t>Распорядок дня</a:t>
            </a:r>
            <a:endParaRPr lang="ru-RU" sz="4400" b="1" dirty="0"/>
          </a:p>
        </p:txBody>
      </p:sp>
      <p:pic>
        <p:nvPicPr>
          <p:cNvPr id="3074" name="Picture 2" descr="Режим дня школьника - Докумен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650" y="620688"/>
            <a:ext cx="4240104" cy="56905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9728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1475656" y="764704"/>
            <a:ext cx="2858616" cy="914400"/>
          </a:xfrm>
          <a:prstGeom prst="round2Diag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Полезная пища</a:t>
            </a:r>
            <a:endParaRPr lang="ru-RU" dirty="0"/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5364088" y="778294"/>
            <a:ext cx="2858616" cy="914400"/>
          </a:xfrm>
          <a:prstGeom prst="round2Diag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Вредная пища</a:t>
            </a:r>
            <a:endParaRPr lang="ru-RU" dirty="0"/>
          </a:p>
        </p:txBody>
      </p:sp>
      <p:pic>
        <p:nvPicPr>
          <p:cNvPr id="4100" name="Picture 4" descr="Чипсы Lays &quot;Краб&quot; 90гр - купить оптом в Москве, цена от 80 рубле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200" b="97547" l="9898" r="8984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8243" y="1861694"/>
            <a:ext cx="1439009" cy="1439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Бургер и картошку фри отправили в космос | PUBLIKA .MD - AICI SUNT ȘTIRIL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478" b="99015" l="3056" r="96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884852"/>
            <a:ext cx="2062369" cy="1162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6 причин не отказывать себе в шоколаде | РБК Стиль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37" b="99704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043" y="3501007"/>
            <a:ext cx="2219393" cy="1248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2" descr="Колбаса оптом — купить в компании «Байсад» | Оптовая продажа колбасных  изделий от производител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4" descr="Колбаса оптом — купить в компании «Байсад» | Оптовая продажа колбасных  изделий от производителя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6" descr="Колбаса оптом — купить в компании «Байсад» | Оптовая продажа колбасных  изделий от производителя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8" descr="О качестве колбасных изделий - Ингода-инфо - Новости Забайкальского края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16" name="Picture 20" descr="Колбасные изделия купить оптом и в розницу | Как сыр в масле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5556" l="2920" r="970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9740" y="4941168"/>
            <a:ext cx="2155113" cy="1415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8" name="Picture 22" descr="Купить Фруктово-ореховая смесь &quot;Экстра&quot; 1кг состав, калорийность, фото |  Снеки4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3750" b="97625" l="3000" r="94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489" y="1884852"/>
            <a:ext cx="2089041" cy="1392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0" name="Picture 24" descr="Кисломолочные продукты: виды, состав и польза, калорийность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45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6451" y="1691273"/>
            <a:ext cx="1683203" cy="1683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2" name="Picture 26" descr="Фрукты и овощи, ягоды | Tervisliku toitumise informatsioon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112" b="95615" l="2736" r="976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3449529"/>
            <a:ext cx="2293019" cy="152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4" name="Picture 28" descr="Рыба приготовленная целиком обои для рабочего стола, картинки и фото -  RabStol.net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3063" b="95188" l="2031" r="909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5442" y="4941168"/>
            <a:ext cx="2192630" cy="1370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6" name="Picture 30" descr="Миф: яйца - польза или вред? - Все о еде и ее приготовлении - Calorizator.ru"/>
          <p:cNvPicPr>
            <a:picLocks noChangeAspect="1" noChangeArrowheads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3320" b="93776" l="4667" r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4036" y="3501007"/>
            <a:ext cx="1701063" cy="1366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8" name="Picture 32" descr="Кока-кола стакан PNG фото Coca Cola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2944993"/>
            <a:ext cx="1277552" cy="1996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9053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2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CC6600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145</Words>
  <Application>Microsoft Office PowerPoint</Application>
  <PresentationFormat>Экран (4:3)</PresentationFormat>
  <Paragraphs>49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Matilda</vt:lpstr>
      <vt:lpstr>Times New Roman</vt:lpstr>
      <vt:lpstr>Тема Office</vt:lpstr>
      <vt:lpstr>Презентация PowerPoint</vt:lpstr>
      <vt:lpstr>ЗДОРОВЫЙ ОБРАЗ ЖИЗНИ и его составляющие</vt:lpstr>
      <vt:lpstr>Здоровье – это…</vt:lpstr>
      <vt:lpstr>Здоровый человек – это…</vt:lpstr>
      <vt:lpstr>Формула здоровья – это…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Ранько</dc:creator>
  <cp:lastModifiedBy>Максимова</cp:lastModifiedBy>
  <cp:revision>28</cp:revision>
  <dcterms:created xsi:type="dcterms:W3CDTF">2019-08-10T19:30:32Z</dcterms:created>
  <dcterms:modified xsi:type="dcterms:W3CDTF">2022-10-10T16:47:04Z</dcterms:modified>
</cp:coreProperties>
</file>