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1116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007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780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233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1226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03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2579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7258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101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824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157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366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590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238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543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549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57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980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7BF9E97-FC0B-4BE5-ACF4-F592287CB64D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0500A-79CA-4E3C-8E9E-002AFFA0D4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8342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  <p:sldLayoutId id="2147483847" r:id="rId15"/>
    <p:sldLayoutId id="2147483848" r:id="rId16"/>
    <p:sldLayoutId id="21474838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572126"/>
            <a:ext cx="8825658" cy="2355024"/>
          </a:xfrm>
        </p:spPr>
        <p:txBody>
          <a:bodyPr/>
          <a:lstStyle/>
          <a:p>
            <a:pPr algn="ctr"/>
            <a:r>
              <a:rPr lang="ru-RU" sz="6000" dirty="0"/>
              <a:t>Начало и организация урока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Галимова</a:t>
            </a:r>
            <a:r>
              <a:rPr lang="ru-RU" dirty="0" smtClean="0"/>
              <a:t> </a:t>
            </a:r>
            <a:r>
              <a:rPr lang="ru-RU" dirty="0" err="1" smtClean="0"/>
              <a:t>Ралина</a:t>
            </a:r>
            <a:r>
              <a:rPr lang="ru-RU" dirty="0" smtClean="0"/>
              <a:t> (27гр)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3565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879" y="0"/>
            <a:ext cx="9138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8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1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82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77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56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70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84" y="0"/>
            <a:ext cx="93685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2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18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4284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42</TotalTime>
  <Words>9</Words>
  <Application>Microsoft Office PowerPoint</Application>
  <PresentationFormat>Широкоэкранный</PresentationFormat>
  <Paragraphs>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Ион</vt:lpstr>
      <vt:lpstr>Начало и организация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2020-09-21T02:39:34Z</dcterms:created>
  <dcterms:modified xsi:type="dcterms:W3CDTF">2020-09-21T03:21:58Z</dcterms:modified>
</cp:coreProperties>
</file>