
<file path=[Content_Types].xml><?xml version="1.0" encoding="utf-8"?>
<Types xmlns="http://schemas.openxmlformats.org/package/2006/content-types">
  <Default Extension="png" ContentType="image/png"/>
  <Default Extension="webp" ContentType="vide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67" r:id="rId4"/>
    <p:sldId id="262" r:id="rId5"/>
    <p:sldId id="265" r:id="rId6"/>
    <p:sldId id="264" r:id="rId7"/>
    <p:sldId id="271" r:id="rId8"/>
    <p:sldId id="261" r:id="rId9"/>
    <p:sldId id="273" r:id="rId10"/>
    <p:sldId id="263" r:id="rId11"/>
    <p:sldId id="272" r:id="rId12"/>
    <p:sldId id="260" r:id="rId13"/>
    <p:sldId id="258" r:id="rId14"/>
    <p:sldId id="259" r:id="rId15"/>
    <p:sldId id="268" r:id="rId16"/>
    <p:sldId id="269" r:id="rId17"/>
    <p:sldId id="270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5" d="100"/>
          <a:sy n="75" d="100"/>
        </p:scale>
        <p:origin x="53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ebp"/><Relationship Id="rId1" Type="http://schemas.microsoft.com/office/2007/relationships/media" Target="../media/media1.web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webp"/><Relationship Id="rId1" Type="http://schemas.microsoft.com/office/2007/relationships/media" Target="../media/media9.webp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0.webp"/><Relationship Id="rId1" Type="http://schemas.microsoft.com/office/2007/relationships/media" Target="../media/media10.webp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webp"/><Relationship Id="rId1" Type="http://schemas.microsoft.com/office/2007/relationships/media" Target="../media/media11.webp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webp"/><Relationship Id="rId1" Type="http://schemas.microsoft.com/office/2007/relationships/media" Target="../media/media12.webp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3.webp"/><Relationship Id="rId1" Type="http://schemas.microsoft.com/office/2007/relationships/media" Target="../media/media13.webp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4.webp"/><Relationship Id="rId1" Type="http://schemas.microsoft.com/office/2007/relationships/media" Target="../media/media14.webp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5.webp"/><Relationship Id="rId1" Type="http://schemas.microsoft.com/office/2007/relationships/media" Target="../media/media15.webp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6.webp"/><Relationship Id="rId1" Type="http://schemas.microsoft.com/office/2007/relationships/media" Target="../media/media16.web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7.webp"/><Relationship Id="rId1" Type="http://schemas.microsoft.com/office/2007/relationships/media" Target="../media/media17.webp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8.webp"/><Relationship Id="rId1" Type="http://schemas.microsoft.com/office/2007/relationships/media" Target="../media/media18.webp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9.webp"/><Relationship Id="rId1" Type="http://schemas.microsoft.com/office/2007/relationships/media" Target="../media/media19.webp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ebp"/><Relationship Id="rId1" Type="http://schemas.microsoft.com/office/2007/relationships/media" Target="../media/media2.web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ebp"/><Relationship Id="rId1" Type="http://schemas.microsoft.com/office/2007/relationships/media" Target="../media/media3.web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ebp"/><Relationship Id="rId1" Type="http://schemas.microsoft.com/office/2007/relationships/media" Target="../media/media4.web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ebp"/><Relationship Id="rId1" Type="http://schemas.microsoft.com/office/2007/relationships/media" Target="../media/media5.web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ebp"/><Relationship Id="rId1" Type="http://schemas.microsoft.com/office/2007/relationships/media" Target="../media/media6.web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webp"/><Relationship Id="rId1" Type="http://schemas.microsoft.com/office/2007/relationships/media" Target="../media/media7.web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webp"/><Relationship Id="rId1" Type="http://schemas.microsoft.com/office/2007/relationships/media" Target="../media/media8.web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i (23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7100" y="0"/>
            <a:ext cx="10693400" cy="6857999"/>
          </a:xfrm>
        </p:spPr>
      </p:pic>
    </p:spTree>
    <p:extLst>
      <p:ext uri="{BB962C8B-B14F-4D97-AF65-F5344CB8AC3E}">
        <p14:creationId xmlns:p14="http://schemas.microsoft.com/office/powerpoint/2010/main" val="237434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2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68438" y="0"/>
            <a:ext cx="9326562" cy="6858000"/>
          </a:xfrm>
        </p:spPr>
      </p:pic>
    </p:spTree>
    <p:extLst>
      <p:ext uri="{BB962C8B-B14F-4D97-AF65-F5344CB8AC3E}">
        <p14:creationId xmlns:p14="http://schemas.microsoft.com/office/powerpoint/2010/main" val="87774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13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51000" y="0"/>
            <a:ext cx="9601199" cy="6857999"/>
          </a:xfrm>
        </p:spPr>
      </p:pic>
    </p:spTree>
    <p:extLst>
      <p:ext uri="{BB962C8B-B14F-4D97-AF65-F5344CB8AC3E}">
        <p14:creationId xmlns:p14="http://schemas.microsoft.com/office/powerpoint/2010/main" val="94623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17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39900" y="0"/>
            <a:ext cx="9410700" cy="6857999"/>
          </a:xfrm>
        </p:spPr>
      </p:pic>
    </p:spTree>
    <p:extLst>
      <p:ext uri="{BB962C8B-B14F-4D97-AF65-F5344CB8AC3E}">
        <p14:creationId xmlns:p14="http://schemas.microsoft.com/office/powerpoint/2010/main" val="292474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8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10328"/>
            <a:ext cx="12191999" cy="6968327"/>
          </a:xfrm>
        </p:spPr>
      </p:pic>
    </p:spTree>
    <p:extLst>
      <p:ext uri="{BB962C8B-B14F-4D97-AF65-F5344CB8AC3E}">
        <p14:creationId xmlns:p14="http://schemas.microsoft.com/office/powerpoint/2010/main" val="272941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9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984999"/>
          </a:xfrm>
        </p:spPr>
      </p:pic>
    </p:spTree>
    <p:extLst>
      <p:ext uri="{BB962C8B-B14F-4D97-AF65-F5344CB8AC3E}">
        <p14:creationId xmlns:p14="http://schemas.microsoft.com/office/powerpoint/2010/main" val="242765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6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3100" y="0"/>
            <a:ext cx="11252200" cy="6730999"/>
          </a:xfrm>
        </p:spPr>
      </p:pic>
    </p:spTree>
    <p:extLst>
      <p:ext uri="{BB962C8B-B14F-4D97-AF65-F5344CB8AC3E}">
        <p14:creationId xmlns:p14="http://schemas.microsoft.com/office/powerpoint/2010/main" val="228350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5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6000" y="1"/>
            <a:ext cx="10591800" cy="6858000"/>
          </a:xfrm>
        </p:spPr>
      </p:pic>
    </p:spTree>
    <p:extLst>
      <p:ext uri="{BB962C8B-B14F-4D97-AF65-F5344CB8AC3E}">
        <p14:creationId xmlns:p14="http://schemas.microsoft.com/office/powerpoint/2010/main" val="155185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7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" y="0"/>
            <a:ext cx="10972800" cy="7213599"/>
          </a:xfrm>
        </p:spPr>
      </p:pic>
    </p:spTree>
    <p:extLst>
      <p:ext uri="{BB962C8B-B14F-4D97-AF65-F5344CB8AC3E}">
        <p14:creationId xmlns:p14="http://schemas.microsoft.com/office/powerpoint/2010/main" val="126259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2900" y="900897"/>
            <a:ext cx="8610600" cy="1293028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i (7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0000" y="0"/>
            <a:ext cx="10121900" cy="6756400"/>
          </a:xfrm>
        </p:spPr>
      </p:pic>
    </p:spTree>
    <p:extLst>
      <p:ext uri="{BB962C8B-B14F-4D97-AF65-F5344CB8AC3E}">
        <p14:creationId xmlns:p14="http://schemas.microsoft.com/office/powerpoint/2010/main" val="390881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1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82800" y="-114300"/>
            <a:ext cx="7594600" cy="6972299"/>
          </a:xfrm>
        </p:spPr>
      </p:pic>
    </p:spTree>
    <p:extLst>
      <p:ext uri="{BB962C8B-B14F-4D97-AF65-F5344CB8AC3E}">
        <p14:creationId xmlns:p14="http://schemas.microsoft.com/office/powerpoint/2010/main" val="16478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-114300"/>
            <a:ext cx="11633200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7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6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5200" y="1"/>
            <a:ext cx="10540999" cy="6858000"/>
          </a:xfrm>
        </p:spPr>
      </p:pic>
    </p:spTree>
    <p:extLst>
      <p:ext uri="{BB962C8B-B14F-4D97-AF65-F5344CB8AC3E}">
        <p14:creationId xmlns:p14="http://schemas.microsoft.com/office/powerpoint/2010/main" val="380268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19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3300" y="0"/>
            <a:ext cx="10121899" cy="6730999"/>
          </a:xfrm>
        </p:spPr>
      </p:pic>
    </p:spTree>
    <p:extLst>
      <p:ext uri="{BB962C8B-B14F-4D97-AF65-F5344CB8AC3E}">
        <p14:creationId xmlns:p14="http://schemas.microsoft.com/office/powerpoint/2010/main" val="425878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4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200" y="0"/>
            <a:ext cx="10795000" cy="7188199"/>
          </a:xfrm>
        </p:spPr>
      </p:pic>
    </p:spTree>
    <p:extLst>
      <p:ext uri="{BB962C8B-B14F-4D97-AF65-F5344CB8AC3E}">
        <p14:creationId xmlns:p14="http://schemas.microsoft.com/office/powerpoint/2010/main" val="205649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0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9900" y="0"/>
            <a:ext cx="11137900" cy="7010399"/>
          </a:xfrm>
        </p:spPr>
      </p:pic>
    </p:spTree>
    <p:extLst>
      <p:ext uri="{BB962C8B-B14F-4D97-AF65-F5344CB8AC3E}">
        <p14:creationId xmlns:p14="http://schemas.microsoft.com/office/powerpoint/2010/main" val="267668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2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1" y="0"/>
            <a:ext cx="11442700" cy="6984999"/>
          </a:xfrm>
        </p:spPr>
      </p:pic>
    </p:spTree>
    <p:extLst>
      <p:ext uri="{BB962C8B-B14F-4D97-AF65-F5344CB8AC3E}">
        <p14:creationId xmlns:p14="http://schemas.microsoft.com/office/powerpoint/2010/main" val="272297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15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6000" y="0"/>
            <a:ext cx="10833099" cy="6769099"/>
          </a:xfrm>
        </p:spPr>
      </p:pic>
    </p:spTree>
    <p:extLst>
      <p:ext uri="{BB962C8B-B14F-4D97-AF65-F5344CB8AC3E}">
        <p14:creationId xmlns:p14="http://schemas.microsoft.com/office/powerpoint/2010/main" val="331016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16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6400" y="0"/>
            <a:ext cx="9575800" cy="6857999"/>
          </a:xfrm>
        </p:spPr>
      </p:pic>
    </p:spTree>
    <p:extLst>
      <p:ext uri="{BB962C8B-B14F-4D97-AF65-F5344CB8AC3E}">
        <p14:creationId xmlns:p14="http://schemas.microsoft.com/office/powerpoint/2010/main" val="62165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 (10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06500" y="-152400"/>
            <a:ext cx="10833099" cy="7200899"/>
          </a:xfrm>
        </p:spPr>
      </p:pic>
    </p:spTree>
    <p:extLst>
      <p:ext uri="{BB962C8B-B14F-4D97-AF65-F5344CB8AC3E}">
        <p14:creationId xmlns:p14="http://schemas.microsoft.com/office/powerpoint/2010/main" val="199657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23</TotalTime>
  <Words>0</Words>
  <Application>Microsoft Office PowerPoint</Application>
  <PresentationFormat>Широкоэкранный</PresentationFormat>
  <Paragraphs>0</Paragraphs>
  <Slides>20</Slides>
  <Notes>0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Century Gothic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2023-01-29T19:16:46Z</dcterms:created>
  <dcterms:modified xsi:type="dcterms:W3CDTF">2023-01-29T19:40:37Z</dcterms:modified>
</cp:coreProperties>
</file>