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8" r:id="rId3"/>
    <p:sldId id="266" r:id="rId4"/>
    <p:sldId id="272" r:id="rId5"/>
    <p:sldId id="274" r:id="rId6"/>
    <p:sldId id="275" r:id="rId7"/>
    <p:sldId id="276" r:id="rId8"/>
    <p:sldId id="270" r:id="rId9"/>
    <p:sldId id="271" r:id="rId10"/>
    <p:sldId id="269" r:id="rId11"/>
    <p:sldId id="273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1219200" y="4343400"/>
            <a:ext cx="6400800" cy="1752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609600" y="457200"/>
            <a:ext cx="7620000" cy="1752600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6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«Весна.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6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Признаки весны»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304800"/>
            <a:ext cx="81534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весны</a:t>
            </a:r>
          </a:p>
          <a:p>
            <a:pPr algn="ctr"/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Ярко светит солнце.</a:t>
            </a:r>
          </a:p>
          <a:p>
            <a:pPr>
              <a:lnSpc>
                <a:spcPct val="150000"/>
              </a:lnSpc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Прилетают птицы.</a:t>
            </a:r>
          </a:p>
          <a:p>
            <a:pPr>
              <a:lnSpc>
                <a:spcPct val="150000"/>
              </a:lnSpc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Тает снег.</a:t>
            </a:r>
          </a:p>
          <a:p>
            <a:pPr>
              <a:lnSpc>
                <a:spcPct val="150000"/>
              </a:lnSpc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Распускаются цветы.</a:t>
            </a:r>
          </a:p>
        </p:txBody>
      </p:sp>
    </p:spTree>
    <p:extLst>
      <p:ext uri="{BB962C8B-B14F-4D97-AF65-F5344CB8AC3E}">
        <p14:creationId xmlns:p14="http://schemas.microsoft.com/office/powerpoint/2010/main" val="21966040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sd.multiurok.ru/html/2017/03/02/s_58b858b95fc3b/577818_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799"/>
            <a:ext cx="8153400" cy="5823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0600" y="6141535"/>
            <a:ext cx="6236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/>
              <a:t>верба  2. солнце  3. скворечник  4. подснежник   5. метла</a:t>
            </a:r>
          </a:p>
          <a:p>
            <a:pPr algn="ctr"/>
            <a:r>
              <a:rPr lang="ru-RU" dirty="0"/>
              <a:t>Центральное слово: ВЕСНА</a:t>
            </a:r>
          </a:p>
        </p:txBody>
      </p:sp>
    </p:spTree>
    <p:extLst>
      <p:ext uri="{BB962C8B-B14F-4D97-AF65-F5344CB8AC3E}">
        <p14:creationId xmlns:p14="http://schemas.microsoft.com/office/powerpoint/2010/main" val="3754832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143000" y="2209800"/>
            <a:ext cx="6934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СПАСИБО ЗА ВНИМАНИЕ!</a:t>
            </a:r>
            <a:endParaRPr kumimoji="0" lang="ru-RU" sz="7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143000"/>
            <a:ext cx="5334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Речевая зарядка: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А_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ка_ка_ка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 капель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Е_ не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снег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Ы_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цы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цы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цы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птицы 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Ы_ ты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цветы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О_ со_ со_ со_ солнце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57008"/>
            <a:ext cx="9144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Словарь: капель, цветы, листочки, птицы, снег, солнце.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6099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Весна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одно из четырёх времён года, после зимы и до лета. </a:t>
            </a:r>
          </a:p>
          <a:p>
            <a:pPr algn="ctr">
              <a:lnSpc>
                <a:spcPct val="150000"/>
              </a:lnSpc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в себя три месяца. </a:t>
            </a:r>
          </a:p>
          <a:p>
            <a:pPr algn="ctr">
              <a:lnSpc>
                <a:spcPct val="150000"/>
              </a:lnSpc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Какие? -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март, апрель, май.</a:t>
            </a:r>
          </a:p>
          <a:p>
            <a:pPr algn="ctr">
              <a:lnSpc>
                <a:spcPct val="150000"/>
              </a:lnSpc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50000"/>
              </a:lnSpc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мы сегодня с вами узнаем что-то новое и повторим уже известное об этом времени года.</a:t>
            </a:r>
          </a:p>
        </p:txBody>
      </p:sp>
    </p:spTree>
    <p:extLst>
      <p:ext uri="{BB962C8B-B14F-4D97-AF65-F5344CB8AC3E}">
        <p14:creationId xmlns:p14="http://schemas.microsoft.com/office/powerpoint/2010/main" val="31805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524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ещё лежит много снега, но на солнце верхняя часть покрывается коркой и всё больше образуются проталины. </a:t>
            </a:r>
          </a:p>
        </p:txBody>
      </p:sp>
      <p:pic>
        <p:nvPicPr>
          <p:cNvPr id="3074" name="Picture 2" descr="http://s4.fotokto.ru/photo/full/479/47991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555" y="1828800"/>
            <a:ext cx="6690854" cy="464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098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12" y="76200"/>
            <a:ext cx="91364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растет, а солнце еще сильней пригревает, снег тает и всюду журчат ручьи.</a:t>
            </a:r>
          </a:p>
        </p:txBody>
      </p:sp>
      <p:pic>
        <p:nvPicPr>
          <p:cNvPr id="4098" name="Picture 2" descr="https://ds04.infourok.ru/uploads/ex/0573/00111c72-069632c7/hello_html_de1d4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35110"/>
            <a:ext cx="7696200" cy="513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220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5240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природа пробуждается, цветут деревья, распускаются цветы и растут травы. </a:t>
            </a:r>
          </a:p>
        </p:txBody>
      </p:sp>
      <p:pic>
        <p:nvPicPr>
          <p:cNvPr id="5122" name="Picture 2" descr="https://avatars.mds.yandex.net/get-pdb/1569924/2e5fb83a-5e36-4fc6-8392-b3e9fe6f654c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005" y="1447800"/>
            <a:ext cx="7474039" cy="494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842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d.multiurok.ru/html/2017/06/25/s_594fdea378a1b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8610600" cy="634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6373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55912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55</TotalTime>
  <Words>176</Words>
  <Application>Microsoft Office PowerPoint</Application>
  <PresentationFormat>Экран (4:3)</PresentationFormat>
  <Paragraphs>26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Franklin Gothic Book</vt:lpstr>
      <vt:lpstr>Franklin Gothic Medium</vt:lpstr>
      <vt:lpstr>Times New Roman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Анюта</dc:creator>
  <cp:lastModifiedBy>Юлия Хмелькова</cp:lastModifiedBy>
  <cp:revision>14</cp:revision>
  <dcterms:created xsi:type="dcterms:W3CDTF">2016-09-21T19:14:12Z</dcterms:created>
  <dcterms:modified xsi:type="dcterms:W3CDTF">2022-01-27T18:47:36Z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720776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