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61" r:id="rId4"/>
    <p:sldId id="257" r:id="rId5"/>
    <p:sldId id="258" r:id="rId6"/>
    <p:sldId id="259" r:id="rId7"/>
    <p:sldId id="260" r:id="rId8"/>
    <p:sldId id="263" r:id="rId9"/>
    <p:sldId id="267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«Работа над интонацией в классе флейты».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50819" y="5040351"/>
            <a:ext cx="3635297" cy="126008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Работу выполнила:</a:t>
            </a:r>
          </a:p>
          <a:p>
            <a:r>
              <a:rPr lang="ru-RU" dirty="0" smtClean="0"/>
              <a:t>Преподаватель МАУ ДО КГО «КДМШ»</a:t>
            </a:r>
          </a:p>
          <a:p>
            <a:r>
              <a:rPr lang="ru-RU" dirty="0" smtClean="0"/>
              <a:t>Поскачеева Светлана Дмитриевна.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681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2098" y="2062976"/>
            <a:ext cx="10504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7941" y="1550020"/>
            <a:ext cx="7571679" cy="2944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Причинами </a:t>
            </a:r>
            <a:r>
              <a:rPr lang="ru-RU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повышения 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(</a:t>
            </a:r>
            <a:r>
              <a:rPr lang="ru-RU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дистонация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бывают форсирование, чрезмерный напор дыхания, чрезмерное старание и «взбудораженное» настроение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таком случае полезны упражнения с «низкими» гласными 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о, 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Нужно прививать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любовь к красивому звуку, связанному с конкретным образом и эмоциональным состоянием.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Большое значение имеет подбор репертуара. Полезно изучение разных по стилю и сложности произведений.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626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502" y="446049"/>
            <a:ext cx="11712499" cy="6353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      Преподаватель не должен допускать ни малейшей фальши в исполнении учащегося. Всякая неточность в строе немедленно должна быть указана, разъяснена и исправлена, т.к. фальшивая интонация разрушает восприятие произведения и не способствует развитию правильной интонации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650"/>
              </a:spcAft>
            </a:pP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     При работе над произведением с точки зрения строя, педагог в нотах трудные и «опасные» по строю места. По этим отметкам учащиеся должны будут с особой тщательностью и чуткостью отнестись к исполнению указанных педагогом мест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65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     Помимо сделанных в нотах обозначений, педагог в этих местах, при необходимости, может помогать учащимся жестами: если нужно напряжение к повышению – таким жестом будет медленное движение кисти вытянутой руки снизу вверх; при напряжении к понижению потребуется то же движение руки, но сверху вниз. Движения эти должны быть медленны и напряжены. Но педагог не может все же с полной точностью указать, насколько именно надо повысить или понизить звук. Изменяя высоту звука учащиеся должны приучаться строго контролировать это изменение, прислушиваясь к общему строю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65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     Желательно, чтобы учащиеся имели самое широкое теоретическое знание интервалов, безошибочно узнавали их содержание и умели исполнять их соответствующим этому содержанию способом.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993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8595" y="1951463"/>
            <a:ext cx="6445405" cy="363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ЛИТЕРАТУРА: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Алпатов А. «Работа над звуком»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Апатский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В. Н. «О роли гортани в искусстве игры на духовом инструменте»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Должиков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Ю. «Артикуляция и штрихи при игре на флейте»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Должиков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Ю. «Техника дыхания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флейтиста»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7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Ягудин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Ю. «О развитии выразительности звука»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754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3473" y="1795346"/>
            <a:ext cx="9065942" cy="3229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Одно из важнейших понятий в музыке – это музыкальная интонация. Умение работать с интонацией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необходимое условие для достижения профессионализма в любой сфере музыкальной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деятельности .Мы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говорим об интонации с первого урока, как только ребенок начинает извлекать на флейте первый звук.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Верная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интонация вырабатывается в результате внимания и обострения музыкального слуха, болезненно воспринимающего фальшь, т.е. отклонения от точной высоты звука. Работе над интонацией должно уделяться большое количество времени также как и работе над техникой, дыханием, постановкой.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Рассмотрим основные дефекты интонирования, которые наблюдаются при обучении на духовых инструментах, в частности, при игре на флейте: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79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3337" y="1728438"/>
            <a:ext cx="6980663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Техника исполнительского дыхания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Музыкальный слух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Физические данные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Форсирование звука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Техника исполнительского дыхания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Неустойчивый звук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Исполнение пьес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кантиленного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характера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Исполнение гамм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Положение головы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Заинтересованность учащегося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Положение пальцев на инструменте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Координация слуха с дыханием и артикуляцией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62976" y="512956"/>
            <a:ext cx="7081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Рассмотрим основные дефекты интонирования, которые наблюдаются при обучении на духовых инструментах, в частности, при игре на флейте: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354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1669" y="1661532"/>
            <a:ext cx="10638264" cy="414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50"/>
              </a:spcAft>
              <a:buSzPts val="1000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Большое значение в процессе обучения игре на духовых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инструментах следует уделять 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развитию техники дыхания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требующая систематической тренировки. От правильного дыхания зависят чистота интонации, устойчивость и выразительность звука.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Предварительная подготовка музыкального слуха есть основное условие правильного интонирования и корректирования фальшивых нот. Обычно учащийся тщательно настраивает флейту, но не заботится о том, чтобы соответствующим образом «настроить» себя и этим вызвать необходимые и вполне определенные слуховые предощущение тональности мотива, высоты отдельного звука, величины интонирования. Недостаток такого предощущения вынуждает его непроизводительно затрачивать время на исправления интонации. Прямое отношение к этому обстоятельству имеют многочисленные указания в методических работах различных авторов на необходимость перед изучением этюда или пьесы проиграть гамму в соответствующей тональности, основное трезвучие.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017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3541" y="691376"/>
            <a:ext cx="998034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Физическое состояние рук, пальцев, амбушюра, а также причины внутреннего характера – общее неудовлетворительное состояние, наряду с понижением слуховой впечатлительности, оказывают заметное влияние на точность интонирования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Необходимо упражняться в транспонировании в различные тональности музыкального отрывка, начиная от несложной мелодии, путем дальнейшего постепенного усложнения материала и выбора тональности, что весьма содействует развитию музыкального слуха и его приспособляемости к ощущению тональности в целом и к перемещению ее. Кроме того, транспонирование развивает в техническом отношении приспособляемость пальцев к овладению новой аппликатурой.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Важно применять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этот метод, начиная с гаммообразных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последований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и затем использовать его для изучения пассажей, секвенций и т.д.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459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0380" y="1814456"/>
            <a:ext cx="9233210" cy="2059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Следует заниматься интонацией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преимущественно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нюансе пиано, чтобы иметь возможность лучше вслушиваться в качество звука и точность интонации, мы склонны вначале придерживаться этого правила, но, по мере многократных повторений и исправлений разучиваемого отрывка нот, постепенно и незаметно для себя увеличиваем силу звука, доводя ее до форте или фортиссимо. 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Это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форсирование звука изменяет его качество и высоту.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019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7854" y="591016"/>
            <a:ext cx="112441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педагогической практике приходится наблюдать следующее явление: при разучивании произведений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кантиленного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характера фальшивая интонация резко заметна у учащихся. А в пьесах подвижного характера это отрицательное впечатление несколько сглаживается и не так заметно. Не следует относить это явление к тому, что нам легче определить точную интонацию длительных звуков в медленной последовательности их, нежели интонации звуков быстро следующих один за другим. Поэтому нелишне проверить интонацию быстрого произведения игрой в медленном темпе.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Добиваясь верной интонации и проверяя ее преимущественно в медленном темпе, мы тем самым проверяем и исправляем движения рук, пальцев, языка, амбушюра, отбираем наиболее целесообразные движения их и вырабатываем должную степень мышечного усилия.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своих занятиях мы должны руководствоваться существующим законом естественного развития двигательных функций, гласящем: «Развитию мышц содействует более всего постепенное и последовательное увеличение их деятельности, т. е. мышцы развиваются упражнениями».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Система длительных занятий в медленном темпе, вообще «в медленном темпе» безотносительно какому- либо плану и смыслу, вызывает отягощение и торможению аппарата, следовательно, утомлению его, а самое главное - мы усиливаем не те движения, которые нужны в настоящем подвижном темпе, теряя присущие именно этому темпу и характерные для него виды движения. Чтобы устранить эти явления, следует применять принцип постепенного замедления темпа, чаще сверяя результат работы в замедленном темпе с движением рук, пальцев, амбушюра в настоящем темпе.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890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9092" y="646771"/>
            <a:ext cx="8118088" cy="5445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Очень важным средством для развития музыкального слуха является изучение гаммы, особенно минорной, от различных её ступеней. Этот метод, значительно облегчает преодоление большой интонационной трудности, когда требуется правильное представление о данной тональности.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Немаловажным является положение головы. Голова, при переходе ноты с одной октавы на другую, играет роль руля. Чем ниже голова, тем ниже строй и, наоборот, чем выше голова – выше строй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Нередко в учебной практике приходится наблюдать, что интонирование учащегося находится в прямой зависимости от степени заинтересованности его в исполняемом материале. Например, гаммы и упражнения учащегося склонен рассматривать как принудительный, скучный, раздел. Однако, указание педагога на то, что в величайших образцах флейтовой литературы гамма и гаммообразные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последования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нот, так же как и трезвучия, служили композитору материалом для создания бессмертных мелодий, может вызвать у учащегося иное отношение к гаммам и упражнениям, как к материалу музыкальному, подкрепляющему художественное направление в его работе.</a:t>
            </a:r>
            <a:b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745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1668" y="43314"/>
            <a:ext cx="8207298" cy="6406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b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                              Упражнения </a:t>
            </a:r>
            <a:r>
              <a:rPr lang="ru-RU" b="1" u="sng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для преодоления: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Дыхательные упражнения (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без звука и со звуком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 для активизации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дыхательного процесса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650"/>
              </a:spcAft>
              <a:buSzPts val="1000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Упражнения с «близкими» гласными (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и, э, 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), йотированными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гласными. </a:t>
            </a:r>
          </a:p>
          <a:p>
            <a:pPr>
              <a:spcAft>
                <a:spcPts val="650"/>
              </a:spcAf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Чрезмерное поднимание пальцев и высокое расположение их над клапанами нарушает связь их с флейтой, благодаря чему отпускание пальцев на клапана становятся неподготовленными, напряженными, даже до некоторой степени судорожным, что затрудняет точность и чистоту интонирования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65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Недостатки в интонировании чаще всего связаны с неумением флейтиста не только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предслышать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будущий звук во всех его особенностях, но и точно скоординировать слух с дыхательным и артикуляционным аппаратом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650"/>
              </a:spcAft>
            </a:pP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65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Такой недостаток в интонировании как </a:t>
            </a:r>
            <a:r>
              <a:rPr lang="ru-RU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понижение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(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детонация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), чаще всего связан с вялым дыханием и артикуляцией.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00170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</TotalTime>
  <Words>269</Words>
  <Application>Microsoft Office PowerPoint</Application>
  <PresentationFormat>Широкоэкранный</PresentationFormat>
  <Paragraphs>67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Symbol</vt:lpstr>
      <vt:lpstr>Times New Roman</vt:lpstr>
      <vt:lpstr>Wingdings 3</vt:lpstr>
      <vt:lpstr>Легкий дым</vt:lpstr>
      <vt:lpstr>«Работа над интонацией в классе флейты».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«Работа над интонацией в классе флейты».</dc:title>
  <dc:creator>Пользователь</dc:creator>
  <cp:lastModifiedBy>Пользователь</cp:lastModifiedBy>
  <cp:revision>6</cp:revision>
  <dcterms:created xsi:type="dcterms:W3CDTF">2022-10-10T15:47:18Z</dcterms:created>
  <dcterms:modified xsi:type="dcterms:W3CDTF">2022-10-10T16:45:10Z</dcterms:modified>
</cp:coreProperties>
</file>