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5" r:id="rId5"/>
    <p:sldId id="260" r:id="rId6"/>
    <p:sldId id="261" r:id="rId7"/>
    <p:sldId id="267" r:id="rId8"/>
    <p:sldId id="262" r:id="rId9"/>
    <p:sldId id="263" r:id="rId10"/>
    <p:sldId id="266" r:id="rId11"/>
    <p:sldId id="268" r:id="rId12"/>
    <p:sldId id="269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49640-F32D-4436-AC36-055E0523E48A}" type="doc">
      <dgm:prSet loTypeId="urn:microsoft.com/office/officeart/2005/8/layout/hierarchy6" loCatId="hierarchy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400FA6E5-F604-46FB-BCEE-586465F48844}">
      <dgm:prSet phldrT="[Текст]"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Формирование БУД у обучающихся  в учебной и внеурочной деятельности</a:t>
          </a:r>
        </a:p>
      </dgm:t>
    </dgm:pt>
    <dgm:pt modelId="{7FACEFA4-31B9-482F-BB57-EC2A74753162}" type="parTrans" cxnId="{99002F20-DF40-4BEA-9EBE-459E3F46366F}">
      <dgm:prSet/>
      <dgm:spPr/>
      <dgm:t>
        <a:bodyPr/>
        <a:lstStyle/>
        <a:p>
          <a:endParaRPr lang="ru-RU"/>
        </a:p>
      </dgm:t>
    </dgm:pt>
    <dgm:pt modelId="{AD770104-C81C-48CD-9AE5-0E5F7EBB0244}" type="sibTrans" cxnId="{99002F20-DF40-4BEA-9EBE-459E3F46366F}">
      <dgm:prSet/>
      <dgm:spPr/>
      <dgm:t>
        <a:bodyPr/>
        <a:lstStyle/>
        <a:p>
          <a:endParaRPr lang="ru-RU"/>
        </a:p>
      </dgm:t>
    </dgm:pt>
    <dgm:pt modelId="{01C52F43-7EED-4384-B7BE-184057983C28}">
      <dgm:prSet phldrT="[Текст]"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в учебной деятельности в рамках учебных предметов</a:t>
          </a:r>
        </a:p>
      </dgm:t>
    </dgm:pt>
    <dgm:pt modelId="{42E2B4C2-3119-4EF3-BA1A-F43F27FB19D4}" type="parTrans" cxnId="{939EB06C-4D77-41A2-A073-43E40CB952A5}">
      <dgm:prSet/>
      <dgm:spPr/>
      <dgm:t>
        <a:bodyPr/>
        <a:lstStyle/>
        <a:p>
          <a:endParaRPr lang="ru-RU"/>
        </a:p>
      </dgm:t>
    </dgm:pt>
    <dgm:pt modelId="{738F2484-8B96-443B-84C6-CB02AD65A107}" type="sibTrans" cxnId="{939EB06C-4D77-41A2-A073-43E40CB952A5}">
      <dgm:prSet/>
      <dgm:spPr/>
      <dgm:t>
        <a:bodyPr/>
        <a:lstStyle/>
        <a:p>
          <a:endParaRPr lang="ru-RU"/>
        </a:p>
      </dgm:t>
    </dgm:pt>
    <dgm:pt modelId="{0AA29807-2842-4808-94AD-11E784537DB8}">
      <dgm:prSet phldrT="[Текст]"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в различных формах внеурочной деятельности</a:t>
          </a:r>
        </a:p>
      </dgm:t>
    </dgm:pt>
    <dgm:pt modelId="{01EF5AE3-C8C6-4227-BCDB-5F22C2E839DA}" type="parTrans" cxnId="{0063B908-DCB5-4C77-B57E-0952BD4F4CA7}">
      <dgm:prSet/>
      <dgm:spPr/>
      <dgm:t>
        <a:bodyPr/>
        <a:lstStyle/>
        <a:p>
          <a:endParaRPr lang="ru-RU"/>
        </a:p>
      </dgm:t>
    </dgm:pt>
    <dgm:pt modelId="{3FC5E257-0C72-4596-9803-ED97E7DE6F40}" type="sibTrans" cxnId="{0063B908-DCB5-4C77-B57E-0952BD4F4CA7}">
      <dgm:prSet/>
      <dgm:spPr/>
      <dgm:t>
        <a:bodyPr/>
        <a:lstStyle/>
        <a:p>
          <a:endParaRPr lang="ru-RU"/>
        </a:p>
      </dgm:t>
    </dgm:pt>
    <dgm:pt modelId="{D9E6CA4D-8BAB-4476-AD55-731EF3DCD0A3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в рамках группповых и индивидуальных коррекционных занятий </a:t>
          </a:r>
        </a:p>
      </dgm:t>
    </dgm:pt>
    <dgm:pt modelId="{3E367946-E964-4B4A-B377-0B4AE430DB2B}" type="parTrans" cxnId="{012B7B8A-82A1-422F-AC07-D43A9E008B1D}">
      <dgm:prSet/>
      <dgm:spPr/>
      <dgm:t>
        <a:bodyPr/>
        <a:lstStyle/>
        <a:p>
          <a:endParaRPr lang="ru-RU"/>
        </a:p>
      </dgm:t>
    </dgm:pt>
    <dgm:pt modelId="{40AEFA0B-DB26-4BD9-AA4F-2420F6F5861A}" type="sibTrans" cxnId="{012B7B8A-82A1-422F-AC07-D43A9E008B1D}">
      <dgm:prSet/>
      <dgm:spPr/>
      <dgm:t>
        <a:bodyPr/>
        <a:lstStyle/>
        <a:p>
          <a:endParaRPr lang="ru-RU"/>
        </a:p>
      </dgm:t>
    </dgm:pt>
    <dgm:pt modelId="{146B028A-4529-471C-896E-1226311F52E3}" type="asst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на логопедических занятиях</a:t>
          </a:r>
        </a:p>
      </dgm:t>
    </dgm:pt>
    <dgm:pt modelId="{B2AE4FF9-981B-4930-A38B-AC67DAA97087}" type="parTrans" cxnId="{54F41B16-309E-47ED-A73F-144D2FA34038}">
      <dgm:prSet/>
      <dgm:spPr/>
      <dgm:t>
        <a:bodyPr/>
        <a:lstStyle/>
        <a:p>
          <a:endParaRPr lang="ru-RU"/>
        </a:p>
      </dgm:t>
    </dgm:pt>
    <dgm:pt modelId="{18FB4202-2E86-4A5F-B1BF-ED80ABD5BEEC}" type="sibTrans" cxnId="{54F41B16-309E-47ED-A73F-144D2FA34038}">
      <dgm:prSet/>
      <dgm:spPr/>
      <dgm:t>
        <a:bodyPr/>
        <a:lstStyle/>
        <a:p>
          <a:endParaRPr lang="ru-RU"/>
        </a:p>
      </dgm:t>
    </dgm:pt>
    <dgm:pt modelId="{703E52A5-8857-4B18-B691-8FBD0A0F7529}" type="asst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на ритмике</a:t>
          </a:r>
        </a:p>
      </dgm:t>
    </dgm:pt>
    <dgm:pt modelId="{30AB87EE-941A-4FA9-99E2-2B8D8BB29B56}" type="parTrans" cxnId="{2FAFB027-A81C-440C-9D15-2D959C1900C5}">
      <dgm:prSet/>
      <dgm:spPr/>
      <dgm:t>
        <a:bodyPr/>
        <a:lstStyle/>
        <a:p>
          <a:endParaRPr lang="ru-RU"/>
        </a:p>
      </dgm:t>
    </dgm:pt>
    <dgm:pt modelId="{ABB2BF32-17B2-4DC7-BBAF-2F919C18DC7B}" type="sibTrans" cxnId="{2FAFB027-A81C-440C-9D15-2D959C1900C5}">
      <dgm:prSet/>
      <dgm:spPr/>
      <dgm:t>
        <a:bodyPr/>
        <a:lstStyle/>
        <a:p>
          <a:endParaRPr lang="ru-RU"/>
        </a:p>
      </dgm:t>
    </dgm:pt>
    <dgm:pt modelId="{583B336C-3E7E-4430-B8FF-55CD17748088}" type="asst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на психо-коррекционных занятиях</a:t>
          </a:r>
        </a:p>
      </dgm:t>
    </dgm:pt>
    <dgm:pt modelId="{6F876013-EACC-4265-A0FF-120FCD5EE644}" type="parTrans" cxnId="{CBDE88FF-D1C5-45F8-A9CE-A15641B76C4C}">
      <dgm:prSet/>
      <dgm:spPr/>
      <dgm:t>
        <a:bodyPr/>
        <a:lstStyle/>
        <a:p>
          <a:endParaRPr lang="ru-RU"/>
        </a:p>
      </dgm:t>
    </dgm:pt>
    <dgm:pt modelId="{89237C86-6433-459E-9988-026BF8CC4FE4}" type="sibTrans" cxnId="{CBDE88FF-D1C5-45F8-A9CE-A15641B76C4C}">
      <dgm:prSet/>
      <dgm:spPr/>
      <dgm:t>
        <a:bodyPr/>
        <a:lstStyle/>
        <a:p>
          <a:endParaRPr lang="ru-RU"/>
        </a:p>
      </dgm:t>
    </dgm:pt>
    <dgm:pt modelId="{DD19D1E6-7740-4C2C-A76E-2B6F336B5611}" type="pres">
      <dgm:prSet presAssocID="{F9349640-F32D-4436-AC36-055E0523E48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D9818-2D1D-498C-A1A4-27485572D22C}" type="pres">
      <dgm:prSet presAssocID="{F9349640-F32D-4436-AC36-055E0523E48A}" presName="hierFlow" presStyleCnt="0"/>
      <dgm:spPr/>
    </dgm:pt>
    <dgm:pt modelId="{ECA44B85-52A0-42FA-94B8-070D512ED347}" type="pres">
      <dgm:prSet presAssocID="{F9349640-F32D-4436-AC36-055E0523E48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3DF968F-F210-4D27-BA10-8ED6655F01AA}" type="pres">
      <dgm:prSet presAssocID="{400FA6E5-F604-46FB-BCEE-586465F48844}" presName="Name14" presStyleCnt="0"/>
      <dgm:spPr/>
    </dgm:pt>
    <dgm:pt modelId="{BAC5B858-0BF1-432A-87C0-EEAEF229375A}" type="pres">
      <dgm:prSet presAssocID="{400FA6E5-F604-46FB-BCEE-586465F48844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3606E5-97A6-4112-9409-7C57F2D7592C}" type="pres">
      <dgm:prSet presAssocID="{400FA6E5-F604-46FB-BCEE-586465F48844}" presName="hierChild2" presStyleCnt="0"/>
      <dgm:spPr/>
    </dgm:pt>
    <dgm:pt modelId="{4D6D1A62-1CD3-44B6-9B6B-A0F2F1896D8B}" type="pres">
      <dgm:prSet presAssocID="{42E2B4C2-3119-4EF3-BA1A-F43F27FB19D4}" presName="Name19" presStyleLbl="parChTrans1D2" presStyleIdx="0" presStyleCnt="3"/>
      <dgm:spPr/>
      <dgm:t>
        <a:bodyPr/>
        <a:lstStyle/>
        <a:p>
          <a:endParaRPr lang="ru-RU"/>
        </a:p>
      </dgm:t>
    </dgm:pt>
    <dgm:pt modelId="{17C7C1CF-9EC8-47B6-9E66-E097A69DCE55}" type="pres">
      <dgm:prSet presAssocID="{01C52F43-7EED-4384-B7BE-184057983C28}" presName="Name21" presStyleCnt="0"/>
      <dgm:spPr/>
    </dgm:pt>
    <dgm:pt modelId="{C9C0EB69-9421-47F4-90E0-41AEA75CA4BD}" type="pres">
      <dgm:prSet presAssocID="{01C52F43-7EED-4384-B7BE-184057983C28}" presName="level2Shape" presStyleLbl="node2" presStyleIdx="0" presStyleCnt="3"/>
      <dgm:spPr/>
      <dgm:t>
        <a:bodyPr/>
        <a:lstStyle/>
        <a:p>
          <a:endParaRPr lang="ru-RU"/>
        </a:p>
      </dgm:t>
    </dgm:pt>
    <dgm:pt modelId="{3B5079C1-01C7-42BA-BDC0-863D68DA953B}" type="pres">
      <dgm:prSet presAssocID="{01C52F43-7EED-4384-B7BE-184057983C28}" presName="hierChild3" presStyleCnt="0"/>
      <dgm:spPr/>
    </dgm:pt>
    <dgm:pt modelId="{84A680FC-7C7D-45F1-B2C5-402C99E9DE1E}" type="pres">
      <dgm:prSet presAssocID="{01EF5AE3-C8C6-4227-BCDB-5F22C2E839DA}" presName="Name19" presStyleLbl="parChTrans1D2" presStyleIdx="1" presStyleCnt="3"/>
      <dgm:spPr/>
      <dgm:t>
        <a:bodyPr/>
        <a:lstStyle/>
        <a:p>
          <a:endParaRPr lang="ru-RU"/>
        </a:p>
      </dgm:t>
    </dgm:pt>
    <dgm:pt modelId="{DAA581F2-A622-40B6-B081-5E115D06C0BD}" type="pres">
      <dgm:prSet presAssocID="{0AA29807-2842-4808-94AD-11E784537DB8}" presName="Name21" presStyleCnt="0"/>
      <dgm:spPr/>
    </dgm:pt>
    <dgm:pt modelId="{2FAA16DB-B30E-4820-8B46-7E8967CF1D5E}" type="pres">
      <dgm:prSet presAssocID="{0AA29807-2842-4808-94AD-11E784537DB8}" presName="level2Shape" presStyleLbl="node2" presStyleIdx="1" presStyleCnt="3"/>
      <dgm:spPr/>
      <dgm:t>
        <a:bodyPr/>
        <a:lstStyle/>
        <a:p>
          <a:endParaRPr lang="ru-RU"/>
        </a:p>
      </dgm:t>
    </dgm:pt>
    <dgm:pt modelId="{0E71B61A-75A3-4646-BBF4-FC0280DAF211}" type="pres">
      <dgm:prSet presAssocID="{0AA29807-2842-4808-94AD-11E784537DB8}" presName="hierChild3" presStyleCnt="0"/>
      <dgm:spPr/>
    </dgm:pt>
    <dgm:pt modelId="{02E2C0E2-8170-4677-B582-94C2091C0FDE}" type="pres">
      <dgm:prSet presAssocID="{3E367946-E964-4B4A-B377-0B4AE430DB2B}" presName="Name19" presStyleLbl="parChTrans1D2" presStyleIdx="2" presStyleCnt="3"/>
      <dgm:spPr/>
      <dgm:t>
        <a:bodyPr/>
        <a:lstStyle/>
        <a:p>
          <a:endParaRPr lang="ru-RU"/>
        </a:p>
      </dgm:t>
    </dgm:pt>
    <dgm:pt modelId="{BEE9BF8A-0BBC-4D17-BB7F-2BB2D3445598}" type="pres">
      <dgm:prSet presAssocID="{D9E6CA4D-8BAB-4476-AD55-731EF3DCD0A3}" presName="Name21" presStyleCnt="0"/>
      <dgm:spPr/>
    </dgm:pt>
    <dgm:pt modelId="{A6ECDC9B-D86F-4DD1-B169-08D6B63FDE48}" type="pres">
      <dgm:prSet presAssocID="{D9E6CA4D-8BAB-4476-AD55-731EF3DCD0A3}" presName="level2Shape" presStyleLbl="node2" presStyleIdx="2" presStyleCnt="3"/>
      <dgm:spPr/>
      <dgm:t>
        <a:bodyPr/>
        <a:lstStyle/>
        <a:p>
          <a:endParaRPr lang="ru-RU"/>
        </a:p>
      </dgm:t>
    </dgm:pt>
    <dgm:pt modelId="{A23A758F-EF8B-4524-B17E-E33DE60A9BED}" type="pres">
      <dgm:prSet presAssocID="{D9E6CA4D-8BAB-4476-AD55-731EF3DCD0A3}" presName="hierChild3" presStyleCnt="0"/>
      <dgm:spPr/>
    </dgm:pt>
    <dgm:pt modelId="{EC3C1F55-2EFD-4510-A38A-BD031BD736A9}" type="pres">
      <dgm:prSet presAssocID="{B2AE4FF9-981B-4930-A38B-AC67DAA97087}" presName="Name19" presStyleLbl="parChTrans1D3" presStyleIdx="0" presStyleCnt="3"/>
      <dgm:spPr/>
      <dgm:t>
        <a:bodyPr/>
        <a:lstStyle/>
        <a:p>
          <a:endParaRPr lang="ru-RU"/>
        </a:p>
      </dgm:t>
    </dgm:pt>
    <dgm:pt modelId="{7114FD92-02B0-4F55-BB03-463F79D78640}" type="pres">
      <dgm:prSet presAssocID="{146B028A-4529-471C-896E-1226311F52E3}" presName="Name21" presStyleCnt="0"/>
      <dgm:spPr/>
    </dgm:pt>
    <dgm:pt modelId="{D674D31A-30CE-49F5-864A-15576B72A412}" type="pres">
      <dgm:prSet presAssocID="{146B028A-4529-471C-896E-1226311F52E3}" presName="level2Shape" presStyleLbl="asst2" presStyleIdx="0" presStyleCnt="3"/>
      <dgm:spPr/>
      <dgm:t>
        <a:bodyPr/>
        <a:lstStyle/>
        <a:p>
          <a:endParaRPr lang="ru-RU"/>
        </a:p>
      </dgm:t>
    </dgm:pt>
    <dgm:pt modelId="{0F5C55F9-06B6-4663-9B55-057B7E17369F}" type="pres">
      <dgm:prSet presAssocID="{146B028A-4529-471C-896E-1226311F52E3}" presName="hierChild3" presStyleCnt="0"/>
      <dgm:spPr/>
    </dgm:pt>
    <dgm:pt modelId="{90B97BA9-10F5-498D-B739-E8EFA6FBD329}" type="pres">
      <dgm:prSet presAssocID="{6F876013-EACC-4265-A0FF-120FCD5EE644}" presName="Name19" presStyleLbl="parChTrans1D3" presStyleIdx="1" presStyleCnt="3"/>
      <dgm:spPr/>
      <dgm:t>
        <a:bodyPr/>
        <a:lstStyle/>
        <a:p>
          <a:endParaRPr lang="ru-RU"/>
        </a:p>
      </dgm:t>
    </dgm:pt>
    <dgm:pt modelId="{D71CB95D-9BB0-4407-9A42-6535C6B8BB83}" type="pres">
      <dgm:prSet presAssocID="{583B336C-3E7E-4430-B8FF-55CD17748088}" presName="Name21" presStyleCnt="0"/>
      <dgm:spPr/>
    </dgm:pt>
    <dgm:pt modelId="{05C937BC-7432-4D67-967C-2983B0970B08}" type="pres">
      <dgm:prSet presAssocID="{583B336C-3E7E-4430-B8FF-55CD17748088}" presName="level2Shape" presStyleLbl="asst2" presStyleIdx="1" presStyleCnt="3"/>
      <dgm:spPr/>
      <dgm:t>
        <a:bodyPr/>
        <a:lstStyle/>
        <a:p>
          <a:endParaRPr lang="ru-RU"/>
        </a:p>
      </dgm:t>
    </dgm:pt>
    <dgm:pt modelId="{CC325457-D8F7-45E2-A8A2-F2E3E9A6F66D}" type="pres">
      <dgm:prSet presAssocID="{583B336C-3E7E-4430-B8FF-55CD17748088}" presName="hierChild3" presStyleCnt="0"/>
      <dgm:spPr/>
    </dgm:pt>
    <dgm:pt modelId="{9EFC5ED5-952B-44DB-9314-B1CF9F139FE6}" type="pres">
      <dgm:prSet presAssocID="{30AB87EE-941A-4FA9-99E2-2B8D8BB29B56}" presName="Name19" presStyleLbl="parChTrans1D3" presStyleIdx="2" presStyleCnt="3"/>
      <dgm:spPr/>
      <dgm:t>
        <a:bodyPr/>
        <a:lstStyle/>
        <a:p>
          <a:endParaRPr lang="ru-RU"/>
        </a:p>
      </dgm:t>
    </dgm:pt>
    <dgm:pt modelId="{47687660-6887-496E-A91F-0E93B8DBCB53}" type="pres">
      <dgm:prSet presAssocID="{703E52A5-8857-4B18-B691-8FBD0A0F7529}" presName="Name21" presStyleCnt="0"/>
      <dgm:spPr/>
    </dgm:pt>
    <dgm:pt modelId="{45A7A162-3A96-455F-80DA-76F01C5C9DC4}" type="pres">
      <dgm:prSet presAssocID="{703E52A5-8857-4B18-B691-8FBD0A0F7529}" presName="level2Shape" presStyleLbl="asst2" presStyleIdx="2" presStyleCnt="3"/>
      <dgm:spPr/>
      <dgm:t>
        <a:bodyPr/>
        <a:lstStyle/>
        <a:p>
          <a:endParaRPr lang="ru-RU"/>
        </a:p>
      </dgm:t>
    </dgm:pt>
    <dgm:pt modelId="{61B731C1-4F08-4AA0-91FE-338DA5145C3A}" type="pres">
      <dgm:prSet presAssocID="{703E52A5-8857-4B18-B691-8FBD0A0F7529}" presName="hierChild3" presStyleCnt="0"/>
      <dgm:spPr/>
    </dgm:pt>
    <dgm:pt modelId="{84F77BFE-CC84-4E8A-9E0F-DC462B7E35A3}" type="pres">
      <dgm:prSet presAssocID="{F9349640-F32D-4436-AC36-055E0523E48A}" presName="bgShapesFlow" presStyleCnt="0"/>
      <dgm:spPr/>
    </dgm:pt>
  </dgm:ptLst>
  <dgm:cxnLst>
    <dgm:cxn modelId="{AE35437F-3A2C-4837-A5B6-A18DDC2758E8}" type="presOf" srcId="{01C52F43-7EED-4384-B7BE-184057983C28}" destId="{C9C0EB69-9421-47F4-90E0-41AEA75CA4BD}" srcOrd="0" destOrd="0" presId="urn:microsoft.com/office/officeart/2005/8/layout/hierarchy6"/>
    <dgm:cxn modelId="{812BAC57-891F-4BBC-8CD9-E4080018234D}" type="presOf" srcId="{583B336C-3E7E-4430-B8FF-55CD17748088}" destId="{05C937BC-7432-4D67-967C-2983B0970B08}" srcOrd="0" destOrd="0" presId="urn:microsoft.com/office/officeart/2005/8/layout/hierarchy6"/>
    <dgm:cxn modelId="{2FAFB027-A81C-440C-9D15-2D959C1900C5}" srcId="{D9E6CA4D-8BAB-4476-AD55-731EF3DCD0A3}" destId="{703E52A5-8857-4B18-B691-8FBD0A0F7529}" srcOrd="2" destOrd="0" parTransId="{30AB87EE-941A-4FA9-99E2-2B8D8BB29B56}" sibTransId="{ABB2BF32-17B2-4DC7-BBAF-2F919C18DC7B}"/>
    <dgm:cxn modelId="{66F34A09-36FF-4981-A816-34FFEDAC80B9}" type="presOf" srcId="{6F876013-EACC-4265-A0FF-120FCD5EE644}" destId="{90B97BA9-10F5-498D-B739-E8EFA6FBD329}" srcOrd="0" destOrd="0" presId="urn:microsoft.com/office/officeart/2005/8/layout/hierarchy6"/>
    <dgm:cxn modelId="{EC3E5B95-353B-4034-9EDA-7D603F9A5C86}" type="presOf" srcId="{146B028A-4529-471C-896E-1226311F52E3}" destId="{D674D31A-30CE-49F5-864A-15576B72A412}" srcOrd="0" destOrd="0" presId="urn:microsoft.com/office/officeart/2005/8/layout/hierarchy6"/>
    <dgm:cxn modelId="{5B72CB33-B8F4-460A-9D9C-583193F18B98}" type="presOf" srcId="{F9349640-F32D-4436-AC36-055E0523E48A}" destId="{DD19D1E6-7740-4C2C-A76E-2B6F336B5611}" srcOrd="0" destOrd="0" presId="urn:microsoft.com/office/officeart/2005/8/layout/hierarchy6"/>
    <dgm:cxn modelId="{7C084960-D228-4C28-8AE7-0062C5D4DA89}" type="presOf" srcId="{B2AE4FF9-981B-4930-A38B-AC67DAA97087}" destId="{EC3C1F55-2EFD-4510-A38A-BD031BD736A9}" srcOrd="0" destOrd="0" presId="urn:microsoft.com/office/officeart/2005/8/layout/hierarchy6"/>
    <dgm:cxn modelId="{FE458D5E-B85F-47ED-93CF-90426399C0DA}" type="presOf" srcId="{D9E6CA4D-8BAB-4476-AD55-731EF3DCD0A3}" destId="{A6ECDC9B-D86F-4DD1-B169-08D6B63FDE48}" srcOrd="0" destOrd="0" presId="urn:microsoft.com/office/officeart/2005/8/layout/hierarchy6"/>
    <dgm:cxn modelId="{CBDE88FF-D1C5-45F8-A9CE-A15641B76C4C}" srcId="{D9E6CA4D-8BAB-4476-AD55-731EF3DCD0A3}" destId="{583B336C-3E7E-4430-B8FF-55CD17748088}" srcOrd="1" destOrd="0" parTransId="{6F876013-EACC-4265-A0FF-120FCD5EE644}" sibTransId="{89237C86-6433-459E-9988-026BF8CC4FE4}"/>
    <dgm:cxn modelId="{99002F20-DF40-4BEA-9EBE-459E3F46366F}" srcId="{F9349640-F32D-4436-AC36-055E0523E48A}" destId="{400FA6E5-F604-46FB-BCEE-586465F48844}" srcOrd="0" destOrd="0" parTransId="{7FACEFA4-31B9-482F-BB57-EC2A74753162}" sibTransId="{AD770104-C81C-48CD-9AE5-0E5F7EBB0244}"/>
    <dgm:cxn modelId="{012B7B8A-82A1-422F-AC07-D43A9E008B1D}" srcId="{400FA6E5-F604-46FB-BCEE-586465F48844}" destId="{D9E6CA4D-8BAB-4476-AD55-731EF3DCD0A3}" srcOrd="2" destOrd="0" parTransId="{3E367946-E964-4B4A-B377-0B4AE430DB2B}" sibTransId="{40AEFA0B-DB26-4BD9-AA4F-2420F6F5861A}"/>
    <dgm:cxn modelId="{939EB06C-4D77-41A2-A073-43E40CB952A5}" srcId="{400FA6E5-F604-46FB-BCEE-586465F48844}" destId="{01C52F43-7EED-4384-B7BE-184057983C28}" srcOrd="0" destOrd="0" parTransId="{42E2B4C2-3119-4EF3-BA1A-F43F27FB19D4}" sibTransId="{738F2484-8B96-443B-84C6-CB02AD65A107}"/>
    <dgm:cxn modelId="{82E101B6-3123-48DD-A2AC-A85B87F10AAD}" type="presOf" srcId="{42E2B4C2-3119-4EF3-BA1A-F43F27FB19D4}" destId="{4D6D1A62-1CD3-44B6-9B6B-A0F2F1896D8B}" srcOrd="0" destOrd="0" presId="urn:microsoft.com/office/officeart/2005/8/layout/hierarchy6"/>
    <dgm:cxn modelId="{0B35B99C-3597-422E-916C-D6EA1A636382}" type="presOf" srcId="{3E367946-E964-4B4A-B377-0B4AE430DB2B}" destId="{02E2C0E2-8170-4677-B582-94C2091C0FDE}" srcOrd="0" destOrd="0" presId="urn:microsoft.com/office/officeart/2005/8/layout/hierarchy6"/>
    <dgm:cxn modelId="{B0B3A73E-8E61-43D3-B5FF-DB77AE9D9961}" type="presOf" srcId="{0AA29807-2842-4808-94AD-11E784537DB8}" destId="{2FAA16DB-B30E-4820-8B46-7E8967CF1D5E}" srcOrd="0" destOrd="0" presId="urn:microsoft.com/office/officeart/2005/8/layout/hierarchy6"/>
    <dgm:cxn modelId="{B6B9E43D-505D-4FE1-87CF-50D6FEDBE354}" type="presOf" srcId="{400FA6E5-F604-46FB-BCEE-586465F48844}" destId="{BAC5B858-0BF1-432A-87C0-EEAEF229375A}" srcOrd="0" destOrd="0" presId="urn:microsoft.com/office/officeart/2005/8/layout/hierarchy6"/>
    <dgm:cxn modelId="{320E092A-53D6-49AB-82A2-D1E9267155C4}" type="presOf" srcId="{30AB87EE-941A-4FA9-99E2-2B8D8BB29B56}" destId="{9EFC5ED5-952B-44DB-9314-B1CF9F139FE6}" srcOrd="0" destOrd="0" presId="urn:microsoft.com/office/officeart/2005/8/layout/hierarchy6"/>
    <dgm:cxn modelId="{32E54497-9078-4A7B-B4D2-D952AFDF3867}" type="presOf" srcId="{703E52A5-8857-4B18-B691-8FBD0A0F7529}" destId="{45A7A162-3A96-455F-80DA-76F01C5C9DC4}" srcOrd="0" destOrd="0" presId="urn:microsoft.com/office/officeart/2005/8/layout/hierarchy6"/>
    <dgm:cxn modelId="{76BB83D9-5B20-4A98-95F5-2FF9041F8621}" type="presOf" srcId="{01EF5AE3-C8C6-4227-BCDB-5F22C2E839DA}" destId="{84A680FC-7C7D-45F1-B2C5-402C99E9DE1E}" srcOrd="0" destOrd="0" presId="urn:microsoft.com/office/officeart/2005/8/layout/hierarchy6"/>
    <dgm:cxn modelId="{54F41B16-309E-47ED-A73F-144D2FA34038}" srcId="{D9E6CA4D-8BAB-4476-AD55-731EF3DCD0A3}" destId="{146B028A-4529-471C-896E-1226311F52E3}" srcOrd="0" destOrd="0" parTransId="{B2AE4FF9-981B-4930-A38B-AC67DAA97087}" sibTransId="{18FB4202-2E86-4A5F-B1BF-ED80ABD5BEEC}"/>
    <dgm:cxn modelId="{0063B908-DCB5-4C77-B57E-0952BD4F4CA7}" srcId="{400FA6E5-F604-46FB-BCEE-586465F48844}" destId="{0AA29807-2842-4808-94AD-11E784537DB8}" srcOrd="1" destOrd="0" parTransId="{01EF5AE3-C8C6-4227-BCDB-5F22C2E839DA}" sibTransId="{3FC5E257-0C72-4596-9803-ED97E7DE6F40}"/>
    <dgm:cxn modelId="{421FD5A2-8166-4A29-BFAB-C00A3FF05397}" type="presParOf" srcId="{DD19D1E6-7740-4C2C-A76E-2B6F336B5611}" destId="{291D9818-2D1D-498C-A1A4-27485572D22C}" srcOrd="0" destOrd="0" presId="urn:microsoft.com/office/officeart/2005/8/layout/hierarchy6"/>
    <dgm:cxn modelId="{7F7C6B74-2AC2-4019-B9F9-A5EF97419338}" type="presParOf" srcId="{291D9818-2D1D-498C-A1A4-27485572D22C}" destId="{ECA44B85-52A0-42FA-94B8-070D512ED347}" srcOrd="0" destOrd="0" presId="urn:microsoft.com/office/officeart/2005/8/layout/hierarchy6"/>
    <dgm:cxn modelId="{E7662E61-854C-44C9-AB39-533DEDF42E7D}" type="presParOf" srcId="{ECA44B85-52A0-42FA-94B8-070D512ED347}" destId="{43DF968F-F210-4D27-BA10-8ED6655F01AA}" srcOrd="0" destOrd="0" presId="urn:microsoft.com/office/officeart/2005/8/layout/hierarchy6"/>
    <dgm:cxn modelId="{CA1BC977-7B88-4FFE-93A5-ADF863ABDC65}" type="presParOf" srcId="{43DF968F-F210-4D27-BA10-8ED6655F01AA}" destId="{BAC5B858-0BF1-432A-87C0-EEAEF229375A}" srcOrd="0" destOrd="0" presId="urn:microsoft.com/office/officeart/2005/8/layout/hierarchy6"/>
    <dgm:cxn modelId="{8838CD28-0D04-4898-B498-059E7F33D465}" type="presParOf" srcId="{43DF968F-F210-4D27-BA10-8ED6655F01AA}" destId="{8C3606E5-97A6-4112-9409-7C57F2D7592C}" srcOrd="1" destOrd="0" presId="urn:microsoft.com/office/officeart/2005/8/layout/hierarchy6"/>
    <dgm:cxn modelId="{86EC6D50-D82F-4E10-8F13-25D51793F2A7}" type="presParOf" srcId="{8C3606E5-97A6-4112-9409-7C57F2D7592C}" destId="{4D6D1A62-1CD3-44B6-9B6B-A0F2F1896D8B}" srcOrd="0" destOrd="0" presId="urn:microsoft.com/office/officeart/2005/8/layout/hierarchy6"/>
    <dgm:cxn modelId="{D422DA33-E26F-43C4-8F1D-5B3BE63B7933}" type="presParOf" srcId="{8C3606E5-97A6-4112-9409-7C57F2D7592C}" destId="{17C7C1CF-9EC8-47B6-9E66-E097A69DCE55}" srcOrd="1" destOrd="0" presId="urn:microsoft.com/office/officeart/2005/8/layout/hierarchy6"/>
    <dgm:cxn modelId="{18C5D176-E33F-4EBA-B9E7-BA991CF3D3A3}" type="presParOf" srcId="{17C7C1CF-9EC8-47B6-9E66-E097A69DCE55}" destId="{C9C0EB69-9421-47F4-90E0-41AEA75CA4BD}" srcOrd="0" destOrd="0" presId="urn:microsoft.com/office/officeart/2005/8/layout/hierarchy6"/>
    <dgm:cxn modelId="{108CCA1B-03DF-458E-B090-73B977706D51}" type="presParOf" srcId="{17C7C1CF-9EC8-47B6-9E66-E097A69DCE55}" destId="{3B5079C1-01C7-42BA-BDC0-863D68DA953B}" srcOrd="1" destOrd="0" presId="urn:microsoft.com/office/officeart/2005/8/layout/hierarchy6"/>
    <dgm:cxn modelId="{0BA1BD98-08B1-4E49-A7F7-125B43ECFDB0}" type="presParOf" srcId="{8C3606E5-97A6-4112-9409-7C57F2D7592C}" destId="{84A680FC-7C7D-45F1-B2C5-402C99E9DE1E}" srcOrd="2" destOrd="0" presId="urn:microsoft.com/office/officeart/2005/8/layout/hierarchy6"/>
    <dgm:cxn modelId="{FA4CCB46-A4B3-430A-9CFF-65B31C8C5D68}" type="presParOf" srcId="{8C3606E5-97A6-4112-9409-7C57F2D7592C}" destId="{DAA581F2-A622-40B6-B081-5E115D06C0BD}" srcOrd="3" destOrd="0" presId="urn:microsoft.com/office/officeart/2005/8/layout/hierarchy6"/>
    <dgm:cxn modelId="{1B5AB5E9-68D3-4760-A09D-31AA5ADB47A0}" type="presParOf" srcId="{DAA581F2-A622-40B6-B081-5E115D06C0BD}" destId="{2FAA16DB-B30E-4820-8B46-7E8967CF1D5E}" srcOrd="0" destOrd="0" presId="urn:microsoft.com/office/officeart/2005/8/layout/hierarchy6"/>
    <dgm:cxn modelId="{70D24291-0FB6-46C7-B5FC-E729FCD48BF9}" type="presParOf" srcId="{DAA581F2-A622-40B6-B081-5E115D06C0BD}" destId="{0E71B61A-75A3-4646-BBF4-FC0280DAF211}" srcOrd="1" destOrd="0" presId="urn:microsoft.com/office/officeart/2005/8/layout/hierarchy6"/>
    <dgm:cxn modelId="{1B7AF0C3-2213-4782-B6BB-A05579CFBD7F}" type="presParOf" srcId="{8C3606E5-97A6-4112-9409-7C57F2D7592C}" destId="{02E2C0E2-8170-4677-B582-94C2091C0FDE}" srcOrd="4" destOrd="0" presId="urn:microsoft.com/office/officeart/2005/8/layout/hierarchy6"/>
    <dgm:cxn modelId="{261659C3-3DC7-4042-A07F-87579ED9AC63}" type="presParOf" srcId="{8C3606E5-97A6-4112-9409-7C57F2D7592C}" destId="{BEE9BF8A-0BBC-4D17-BB7F-2BB2D3445598}" srcOrd="5" destOrd="0" presId="urn:microsoft.com/office/officeart/2005/8/layout/hierarchy6"/>
    <dgm:cxn modelId="{4B208C6D-7A4D-483C-A2B2-AF6B85DE34AF}" type="presParOf" srcId="{BEE9BF8A-0BBC-4D17-BB7F-2BB2D3445598}" destId="{A6ECDC9B-D86F-4DD1-B169-08D6B63FDE48}" srcOrd="0" destOrd="0" presId="urn:microsoft.com/office/officeart/2005/8/layout/hierarchy6"/>
    <dgm:cxn modelId="{7DCED086-2735-4F68-BBDD-2EB7854E31A1}" type="presParOf" srcId="{BEE9BF8A-0BBC-4D17-BB7F-2BB2D3445598}" destId="{A23A758F-EF8B-4524-B17E-E33DE60A9BED}" srcOrd="1" destOrd="0" presId="urn:microsoft.com/office/officeart/2005/8/layout/hierarchy6"/>
    <dgm:cxn modelId="{C8AF70E1-5CEB-4471-A709-C4F1F6F1E2BF}" type="presParOf" srcId="{A23A758F-EF8B-4524-B17E-E33DE60A9BED}" destId="{EC3C1F55-2EFD-4510-A38A-BD031BD736A9}" srcOrd="0" destOrd="0" presId="urn:microsoft.com/office/officeart/2005/8/layout/hierarchy6"/>
    <dgm:cxn modelId="{D06E140D-C20E-49E8-BD6B-7391A5A00D19}" type="presParOf" srcId="{A23A758F-EF8B-4524-B17E-E33DE60A9BED}" destId="{7114FD92-02B0-4F55-BB03-463F79D78640}" srcOrd="1" destOrd="0" presId="urn:microsoft.com/office/officeart/2005/8/layout/hierarchy6"/>
    <dgm:cxn modelId="{8F447300-9880-4153-A94E-FD99E633F82C}" type="presParOf" srcId="{7114FD92-02B0-4F55-BB03-463F79D78640}" destId="{D674D31A-30CE-49F5-864A-15576B72A412}" srcOrd="0" destOrd="0" presId="urn:microsoft.com/office/officeart/2005/8/layout/hierarchy6"/>
    <dgm:cxn modelId="{6D9E9B92-6F21-4889-B0E5-BB4EFDF138D8}" type="presParOf" srcId="{7114FD92-02B0-4F55-BB03-463F79D78640}" destId="{0F5C55F9-06B6-4663-9B55-057B7E17369F}" srcOrd="1" destOrd="0" presId="urn:microsoft.com/office/officeart/2005/8/layout/hierarchy6"/>
    <dgm:cxn modelId="{15D416CE-3AFD-4EB9-BFD5-770DC1FD24DF}" type="presParOf" srcId="{A23A758F-EF8B-4524-B17E-E33DE60A9BED}" destId="{90B97BA9-10F5-498D-B739-E8EFA6FBD329}" srcOrd="2" destOrd="0" presId="urn:microsoft.com/office/officeart/2005/8/layout/hierarchy6"/>
    <dgm:cxn modelId="{2B5E1472-5566-4C13-BDC0-C81BAB5C1843}" type="presParOf" srcId="{A23A758F-EF8B-4524-B17E-E33DE60A9BED}" destId="{D71CB95D-9BB0-4407-9A42-6535C6B8BB83}" srcOrd="3" destOrd="0" presId="urn:microsoft.com/office/officeart/2005/8/layout/hierarchy6"/>
    <dgm:cxn modelId="{3A2D3445-5798-407D-BB08-AD768E36096A}" type="presParOf" srcId="{D71CB95D-9BB0-4407-9A42-6535C6B8BB83}" destId="{05C937BC-7432-4D67-967C-2983B0970B08}" srcOrd="0" destOrd="0" presId="urn:microsoft.com/office/officeart/2005/8/layout/hierarchy6"/>
    <dgm:cxn modelId="{24A577A5-F486-4D3B-A6EE-2F5B4D114C22}" type="presParOf" srcId="{D71CB95D-9BB0-4407-9A42-6535C6B8BB83}" destId="{CC325457-D8F7-45E2-A8A2-F2E3E9A6F66D}" srcOrd="1" destOrd="0" presId="urn:microsoft.com/office/officeart/2005/8/layout/hierarchy6"/>
    <dgm:cxn modelId="{1F0ACBDC-E83A-489D-9BD9-58ADDEA69C5C}" type="presParOf" srcId="{A23A758F-EF8B-4524-B17E-E33DE60A9BED}" destId="{9EFC5ED5-952B-44DB-9314-B1CF9F139FE6}" srcOrd="4" destOrd="0" presId="urn:microsoft.com/office/officeart/2005/8/layout/hierarchy6"/>
    <dgm:cxn modelId="{6C2BB152-AE78-462D-9E62-24D1A2D11038}" type="presParOf" srcId="{A23A758F-EF8B-4524-B17E-E33DE60A9BED}" destId="{47687660-6887-496E-A91F-0E93B8DBCB53}" srcOrd="5" destOrd="0" presId="urn:microsoft.com/office/officeart/2005/8/layout/hierarchy6"/>
    <dgm:cxn modelId="{DA02384C-12BB-4C49-BDDB-D78B8B354B27}" type="presParOf" srcId="{47687660-6887-496E-A91F-0E93B8DBCB53}" destId="{45A7A162-3A96-455F-80DA-76F01C5C9DC4}" srcOrd="0" destOrd="0" presId="urn:microsoft.com/office/officeart/2005/8/layout/hierarchy6"/>
    <dgm:cxn modelId="{4A881649-6A16-4C6D-A59F-85F965465F4A}" type="presParOf" srcId="{47687660-6887-496E-A91F-0E93B8DBCB53}" destId="{61B731C1-4F08-4AA0-91FE-338DA5145C3A}" srcOrd="1" destOrd="0" presId="urn:microsoft.com/office/officeart/2005/8/layout/hierarchy6"/>
    <dgm:cxn modelId="{58566620-88C6-4612-B33D-FE405E247CC6}" type="presParOf" srcId="{DD19D1E6-7740-4C2C-A76E-2B6F336B5611}" destId="{84F77BFE-CC84-4E8A-9E0F-DC462B7E35A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349640-F32D-4436-AC36-055E0523E48A}" type="doc">
      <dgm:prSet loTypeId="urn:microsoft.com/office/officeart/2005/8/layout/hierarchy6" loCatId="hierarchy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400FA6E5-F604-46FB-BCEE-586465F48844}">
      <dgm:prSet phldrT="[Текст]"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 Комплексная диагностика уровня сформированности БУД</a:t>
          </a:r>
        </a:p>
      </dgm:t>
    </dgm:pt>
    <dgm:pt modelId="{7FACEFA4-31B9-482F-BB57-EC2A74753162}" type="parTrans" cxnId="{99002F20-DF40-4BEA-9EBE-459E3F46366F}">
      <dgm:prSet/>
      <dgm:spPr/>
      <dgm:t>
        <a:bodyPr/>
        <a:lstStyle/>
        <a:p>
          <a:endParaRPr lang="ru-RU"/>
        </a:p>
      </dgm:t>
    </dgm:pt>
    <dgm:pt modelId="{AD770104-C81C-48CD-9AE5-0E5F7EBB0244}" type="sibTrans" cxnId="{99002F20-DF40-4BEA-9EBE-459E3F46366F}">
      <dgm:prSet/>
      <dgm:spPr/>
      <dgm:t>
        <a:bodyPr/>
        <a:lstStyle/>
        <a:p>
          <a:endParaRPr lang="ru-RU"/>
        </a:p>
      </dgm:t>
    </dgm:pt>
    <dgm:pt modelId="{01C52F43-7EED-4384-B7BE-184057983C28}">
      <dgm:prSet phldrT="[Текст]"/>
      <dgm:spPr/>
      <dgm:t>
        <a:bodyPr/>
        <a:lstStyle/>
        <a:p>
          <a:r>
            <a:rPr lang="ru-RU"/>
            <a:t> </a:t>
          </a:r>
          <a:r>
            <a:rPr lang="ru-RU">
              <a:latin typeface="Times New Roman" pitchFamily="18" charset="0"/>
              <a:cs typeface="Times New Roman" pitchFamily="18" charset="0"/>
            </a:rPr>
            <a:t>педагогическая</a:t>
          </a:r>
          <a:r>
            <a:rPr lang="ru-RU"/>
            <a:t> </a:t>
          </a:r>
          <a:r>
            <a:rPr lang="ru-RU">
              <a:latin typeface="Times New Roman" pitchFamily="18" charset="0"/>
              <a:cs typeface="Times New Roman" pitchFamily="18" charset="0"/>
            </a:rPr>
            <a:t>диагностика</a:t>
          </a:r>
        </a:p>
      </dgm:t>
    </dgm:pt>
    <dgm:pt modelId="{42E2B4C2-3119-4EF3-BA1A-F43F27FB19D4}" type="parTrans" cxnId="{939EB06C-4D77-41A2-A073-43E40CB952A5}">
      <dgm:prSet/>
      <dgm:spPr/>
      <dgm:t>
        <a:bodyPr/>
        <a:lstStyle/>
        <a:p>
          <a:endParaRPr lang="ru-RU"/>
        </a:p>
      </dgm:t>
    </dgm:pt>
    <dgm:pt modelId="{738F2484-8B96-443B-84C6-CB02AD65A107}" type="sibTrans" cxnId="{939EB06C-4D77-41A2-A073-43E40CB952A5}">
      <dgm:prSet/>
      <dgm:spPr/>
      <dgm:t>
        <a:bodyPr/>
        <a:lstStyle/>
        <a:p>
          <a:endParaRPr lang="ru-RU"/>
        </a:p>
      </dgm:t>
    </dgm:pt>
    <dgm:pt modelId="{0AA29807-2842-4808-94AD-11E784537DB8}">
      <dgm:prSet phldrT="[Текст]"/>
      <dgm:spPr/>
      <dgm:t>
        <a:bodyPr/>
        <a:lstStyle/>
        <a:p>
          <a:r>
            <a:rPr lang="ru-RU"/>
            <a:t> </a:t>
          </a:r>
          <a:r>
            <a:rPr lang="ru-RU">
              <a:latin typeface="Times New Roman" pitchFamily="18" charset="0"/>
              <a:cs typeface="Times New Roman" pitchFamily="18" charset="0"/>
            </a:rPr>
            <a:t>логопедическая диагностика</a:t>
          </a:r>
        </a:p>
      </dgm:t>
    </dgm:pt>
    <dgm:pt modelId="{01EF5AE3-C8C6-4227-BCDB-5F22C2E839DA}" type="parTrans" cxnId="{0063B908-DCB5-4C77-B57E-0952BD4F4CA7}">
      <dgm:prSet/>
      <dgm:spPr/>
      <dgm:t>
        <a:bodyPr/>
        <a:lstStyle/>
        <a:p>
          <a:endParaRPr lang="ru-RU"/>
        </a:p>
      </dgm:t>
    </dgm:pt>
    <dgm:pt modelId="{3FC5E257-0C72-4596-9803-ED97E7DE6F40}" type="sibTrans" cxnId="{0063B908-DCB5-4C77-B57E-0952BD4F4CA7}">
      <dgm:prSet/>
      <dgm:spPr/>
      <dgm:t>
        <a:bodyPr/>
        <a:lstStyle/>
        <a:p>
          <a:endParaRPr lang="ru-RU"/>
        </a:p>
      </dgm:t>
    </dgm:pt>
    <dgm:pt modelId="{D9E6CA4D-8BAB-4476-AD55-731EF3DCD0A3}">
      <dgm:prSet/>
      <dgm:spPr/>
      <dgm:t>
        <a:bodyPr/>
        <a:lstStyle/>
        <a:p>
          <a:r>
            <a:rPr lang="ru-RU"/>
            <a:t> </a:t>
          </a:r>
          <a:r>
            <a:rPr lang="ru-RU">
              <a:latin typeface="Times New Roman" pitchFamily="18" charset="0"/>
              <a:cs typeface="Times New Roman" pitchFamily="18" charset="0"/>
            </a:rPr>
            <a:t>психологическая диагностика</a:t>
          </a:r>
        </a:p>
      </dgm:t>
    </dgm:pt>
    <dgm:pt modelId="{3E367946-E964-4B4A-B377-0B4AE430DB2B}" type="parTrans" cxnId="{012B7B8A-82A1-422F-AC07-D43A9E008B1D}">
      <dgm:prSet/>
      <dgm:spPr/>
      <dgm:t>
        <a:bodyPr/>
        <a:lstStyle/>
        <a:p>
          <a:endParaRPr lang="ru-RU"/>
        </a:p>
      </dgm:t>
    </dgm:pt>
    <dgm:pt modelId="{40AEFA0B-DB26-4BD9-AA4F-2420F6F5861A}" type="sibTrans" cxnId="{012B7B8A-82A1-422F-AC07-D43A9E008B1D}">
      <dgm:prSet/>
      <dgm:spPr/>
      <dgm:t>
        <a:bodyPr/>
        <a:lstStyle/>
        <a:p>
          <a:endParaRPr lang="ru-RU"/>
        </a:p>
      </dgm:t>
    </dgm:pt>
    <dgm:pt modelId="{7F3C71AD-D671-43C7-AFE8-FB83FF150DCF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анкетирование родителей</a:t>
          </a:r>
        </a:p>
      </dgm:t>
    </dgm:pt>
    <dgm:pt modelId="{0CADA932-A454-4187-9CE1-687614FBFBFA}" type="parTrans" cxnId="{3524CCD0-8EC4-4DC0-A320-7B89A802FDF4}">
      <dgm:prSet/>
      <dgm:spPr/>
      <dgm:t>
        <a:bodyPr/>
        <a:lstStyle/>
        <a:p>
          <a:endParaRPr lang="ru-RU"/>
        </a:p>
      </dgm:t>
    </dgm:pt>
    <dgm:pt modelId="{3B86E035-855C-4371-B41C-53E2687DC873}" type="sibTrans" cxnId="{3524CCD0-8EC4-4DC0-A320-7B89A802FDF4}">
      <dgm:prSet/>
      <dgm:spPr/>
      <dgm:t>
        <a:bodyPr/>
        <a:lstStyle/>
        <a:p>
          <a:endParaRPr lang="ru-RU"/>
        </a:p>
      </dgm:t>
    </dgm:pt>
    <dgm:pt modelId="{63D7BA46-50BC-48C2-9B1C-E6E167497613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педагогическое наблюдение</a:t>
          </a:r>
        </a:p>
      </dgm:t>
    </dgm:pt>
    <dgm:pt modelId="{94977CE5-9BBF-4018-9AEA-EABF21FEBD52}" type="parTrans" cxnId="{8FF12410-DBEC-45F9-87CE-353C019060DC}">
      <dgm:prSet/>
      <dgm:spPr/>
      <dgm:t>
        <a:bodyPr/>
        <a:lstStyle/>
        <a:p>
          <a:endParaRPr lang="ru-RU"/>
        </a:p>
      </dgm:t>
    </dgm:pt>
    <dgm:pt modelId="{7B8D95FE-1716-4B9F-AA4F-354D76AEC297}" type="sibTrans" cxnId="{8FF12410-DBEC-45F9-87CE-353C019060DC}">
      <dgm:prSet/>
      <dgm:spPr/>
      <dgm:t>
        <a:bodyPr/>
        <a:lstStyle/>
        <a:p>
          <a:endParaRPr lang="ru-RU"/>
        </a:p>
      </dgm:t>
    </dgm:pt>
    <dgm:pt modelId="{8A81F1EC-AE12-4B1B-8469-21880C25F9C9}">
      <dgm:prSet/>
      <dgm:spPr/>
      <dgm:t>
        <a:bodyPr/>
        <a:lstStyle/>
        <a:p>
          <a:r>
            <a:rPr lang="ru-RU">
              <a:latin typeface="Times New Roman" pitchFamily="18" charset="0"/>
              <a:cs typeface="Times New Roman" pitchFamily="18" charset="0"/>
            </a:rPr>
            <a:t>типовые диагностические материалы</a:t>
          </a:r>
        </a:p>
      </dgm:t>
    </dgm:pt>
    <dgm:pt modelId="{A3AADA80-0C5D-4E7F-8706-8508B1AD1523}" type="parTrans" cxnId="{D93D4754-D7DA-4526-BA64-C039EDA05E34}">
      <dgm:prSet/>
      <dgm:spPr/>
      <dgm:t>
        <a:bodyPr/>
        <a:lstStyle/>
        <a:p>
          <a:endParaRPr lang="ru-RU"/>
        </a:p>
      </dgm:t>
    </dgm:pt>
    <dgm:pt modelId="{06D9C223-2AB7-4C75-8389-5126FD3698A8}" type="sibTrans" cxnId="{D93D4754-D7DA-4526-BA64-C039EDA05E34}">
      <dgm:prSet/>
      <dgm:spPr/>
      <dgm:t>
        <a:bodyPr/>
        <a:lstStyle/>
        <a:p>
          <a:endParaRPr lang="ru-RU"/>
        </a:p>
      </dgm:t>
    </dgm:pt>
    <dgm:pt modelId="{DD19D1E6-7740-4C2C-A76E-2B6F336B5611}" type="pres">
      <dgm:prSet presAssocID="{F9349640-F32D-4436-AC36-055E0523E48A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1D9818-2D1D-498C-A1A4-27485572D22C}" type="pres">
      <dgm:prSet presAssocID="{F9349640-F32D-4436-AC36-055E0523E48A}" presName="hierFlow" presStyleCnt="0"/>
      <dgm:spPr/>
    </dgm:pt>
    <dgm:pt modelId="{ECA44B85-52A0-42FA-94B8-070D512ED347}" type="pres">
      <dgm:prSet presAssocID="{F9349640-F32D-4436-AC36-055E0523E48A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43DF968F-F210-4D27-BA10-8ED6655F01AA}" type="pres">
      <dgm:prSet presAssocID="{400FA6E5-F604-46FB-BCEE-586465F48844}" presName="Name14" presStyleCnt="0"/>
      <dgm:spPr/>
    </dgm:pt>
    <dgm:pt modelId="{BAC5B858-0BF1-432A-87C0-EEAEF229375A}" type="pres">
      <dgm:prSet presAssocID="{400FA6E5-F604-46FB-BCEE-586465F48844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3606E5-97A6-4112-9409-7C57F2D7592C}" type="pres">
      <dgm:prSet presAssocID="{400FA6E5-F604-46FB-BCEE-586465F48844}" presName="hierChild2" presStyleCnt="0"/>
      <dgm:spPr/>
    </dgm:pt>
    <dgm:pt modelId="{4D6D1A62-1CD3-44B6-9B6B-A0F2F1896D8B}" type="pres">
      <dgm:prSet presAssocID="{42E2B4C2-3119-4EF3-BA1A-F43F27FB19D4}" presName="Name19" presStyleLbl="parChTrans1D2" presStyleIdx="0" presStyleCnt="4"/>
      <dgm:spPr/>
      <dgm:t>
        <a:bodyPr/>
        <a:lstStyle/>
        <a:p>
          <a:endParaRPr lang="ru-RU"/>
        </a:p>
      </dgm:t>
    </dgm:pt>
    <dgm:pt modelId="{17C7C1CF-9EC8-47B6-9E66-E097A69DCE55}" type="pres">
      <dgm:prSet presAssocID="{01C52F43-7EED-4384-B7BE-184057983C28}" presName="Name21" presStyleCnt="0"/>
      <dgm:spPr/>
    </dgm:pt>
    <dgm:pt modelId="{C9C0EB69-9421-47F4-90E0-41AEA75CA4BD}" type="pres">
      <dgm:prSet presAssocID="{01C52F43-7EED-4384-B7BE-184057983C28}" presName="level2Shape" presStyleLbl="node2" presStyleIdx="0" presStyleCnt="4"/>
      <dgm:spPr/>
      <dgm:t>
        <a:bodyPr/>
        <a:lstStyle/>
        <a:p>
          <a:endParaRPr lang="ru-RU"/>
        </a:p>
      </dgm:t>
    </dgm:pt>
    <dgm:pt modelId="{3B5079C1-01C7-42BA-BDC0-863D68DA953B}" type="pres">
      <dgm:prSet presAssocID="{01C52F43-7EED-4384-B7BE-184057983C28}" presName="hierChild3" presStyleCnt="0"/>
      <dgm:spPr/>
    </dgm:pt>
    <dgm:pt modelId="{C9AE3D6F-6A22-4759-9DC2-E62818C2D037}" type="pres">
      <dgm:prSet presAssocID="{94977CE5-9BBF-4018-9AEA-EABF21FEBD52}" presName="Name19" presStyleLbl="parChTrans1D3" presStyleIdx="0" presStyleCnt="2"/>
      <dgm:spPr/>
      <dgm:t>
        <a:bodyPr/>
        <a:lstStyle/>
        <a:p>
          <a:endParaRPr lang="ru-RU"/>
        </a:p>
      </dgm:t>
    </dgm:pt>
    <dgm:pt modelId="{81F1872B-579F-4448-B298-32E3D2B9841A}" type="pres">
      <dgm:prSet presAssocID="{63D7BA46-50BC-48C2-9B1C-E6E167497613}" presName="Name21" presStyleCnt="0"/>
      <dgm:spPr/>
    </dgm:pt>
    <dgm:pt modelId="{93CE77D4-6891-4719-B5C6-D7983BD5817D}" type="pres">
      <dgm:prSet presAssocID="{63D7BA46-50BC-48C2-9B1C-E6E167497613}" presName="level2Shape" presStyleLbl="node3" presStyleIdx="0" presStyleCnt="2"/>
      <dgm:spPr/>
      <dgm:t>
        <a:bodyPr/>
        <a:lstStyle/>
        <a:p>
          <a:endParaRPr lang="ru-RU"/>
        </a:p>
      </dgm:t>
    </dgm:pt>
    <dgm:pt modelId="{DE76BC2F-D6C7-4AE7-8E06-DD820EF25762}" type="pres">
      <dgm:prSet presAssocID="{63D7BA46-50BC-48C2-9B1C-E6E167497613}" presName="hierChild3" presStyleCnt="0"/>
      <dgm:spPr/>
    </dgm:pt>
    <dgm:pt modelId="{3F438D1F-BAD0-44D0-ADE7-20AB7A79E3DF}" type="pres">
      <dgm:prSet presAssocID="{A3AADA80-0C5D-4E7F-8706-8508B1AD1523}" presName="Name19" presStyleLbl="parChTrans1D3" presStyleIdx="1" presStyleCnt="2"/>
      <dgm:spPr/>
      <dgm:t>
        <a:bodyPr/>
        <a:lstStyle/>
        <a:p>
          <a:endParaRPr lang="ru-RU"/>
        </a:p>
      </dgm:t>
    </dgm:pt>
    <dgm:pt modelId="{BEF3DED2-DAE9-4785-B597-C32314FBCAF0}" type="pres">
      <dgm:prSet presAssocID="{8A81F1EC-AE12-4B1B-8469-21880C25F9C9}" presName="Name21" presStyleCnt="0"/>
      <dgm:spPr/>
    </dgm:pt>
    <dgm:pt modelId="{85697259-561E-4FE6-A3B1-565053C12E54}" type="pres">
      <dgm:prSet presAssocID="{8A81F1EC-AE12-4B1B-8469-21880C25F9C9}" presName="level2Shape" presStyleLbl="node3" presStyleIdx="1" presStyleCnt="2"/>
      <dgm:spPr/>
      <dgm:t>
        <a:bodyPr/>
        <a:lstStyle/>
        <a:p>
          <a:endParaRPr lang="ru-RU"/>
        </a:p>
      </dgm:t>
    </dgm:pt>
    <dgm:pt modelId="{D5943799-EBB2-492D-848B-0C966179EBEE}" type="pres">
      <dgm:prSet presAssocID="{8A81F1EC-AE12-4B1B-8469-21880C25F9C9}" presName="hierChild3" presStyleCnt="0"/>
      <dgm:spPr/>
    </dgm:pt>
    <dgm:pt modelId="{84A680FC-7C7D-45F1-B2C5-402C99E9DE1E}" type="pres">
      <dgm:prSet presAssocID="{01EF5AE3-C8C6-4227-BCDB-5F22C2E839DA}" presName="Name19" presStyleLbl="parChTrans1D2" presStyleIdx="1" presStyleCnt="4"/>
      <dgm:spPr/>
      <dgm:t>
        <a:bodyPr/>
        <a:lstStyle/>
        <a:p>
          <a:endParaRPr lang="ru-RU"/>
        </a:p>
      </dgm:t>
    </dgm:pt>
    <dgm:pt modelId="{DAA581F2-A622-40B6-B081-5E115D06C0BD}" type="pres">
      <dgm:prSet presAssocID="{0AA29807-2842-4808-94AD-11E784537DB8}" presName="Name21" presStyleCnt="0"/>
      <dgm:spPr/>
    </dgm:pt>
    <dgm:pt modelId="{2FAA16DB-B30E-4820-8B46-7E8967CF1D5E}" type="pres">
      <dgm:prSet presAssocID="{0AA29807-2842-4808-94AD-11E784537DB8}" presName="level2Shape" presStyleLbl="node2" presStyleIdx="1" presStyleCnt="4"/>
      <dgm:spPr/>
      <dgm:t>
        <a:bodyPr/>
        <a:lstStyle/>
        <a:p>
          <a:endParaRPr lang="ru-RU"/>
        </a:p>
      </dgm:t>
    </dgm:pt>
    <dgm:pt modelId="{0E71B61A-75A3-4646-BBF4-FC0280DAF211}" type="pres">
      <dgm:prSet presAssocID="{0AA29807-2842-4808-94AD-11E784537DB8}" presName="hierChild3" presStyleCnt="0"/>
      <dgm:spPr/>
    </dgm:pt>
    <dgm:pt modelId="{02E2C0E2-8170-4677-B582-94C2091C0FDE}" type="pres">
      <dgm:prSet presAssocID="{3E367946-E964-4B4A-B377-0B4AE430DB2B}" presName="Name19" presStyleLbl="parChTrans1D2" presStyleIdx="2" presStyleCnt="4"/>
      <dgm:spPr/>
      <dgm:t>
        <a:bodyPr/>
        <a:lstStyle/>
        <a:p>
          <a:endParaRPr lang="ru-RU"/>
        </a:p>
      </dgm:t>
    </dgm:pt>
    <dgm:pt modelId="{BEE9BF8A-0BBC-4D17-BB7F-2BB2D3445598}" type="pres">
      <dgm:prSet presAssocID="{D9E6CA4D-8BAB-4476-AD55-731EF3DCD0A3}" presName="Name21" presStyleCnt="0"/>
      <dgm:spPr/>
    </dgm:pt>
    <dgm:pt modelId="{A6ECDC9B-D86F-4DD1-B169-08D6B63FDE48}" type="pres">
      <dgm:prSet presAssocID="{D9E6CA4D-8BAB-4476-AD55-731EF3DCD0A3}" presName="level2Shape" presStyleLbl="node2" presStyleIdx="2" presStyleCnt="4" custLinFactNeighborX="282"/>
      <dgm:spPr/>
      <dgm:t>
        <a:bodyPr/>
        <a:lstStyle/>
        <a:p>
          <a:endParaRPr lang="ru-RU"/>
        </a:p>
      </dgm:t>
    </dgm:pt>
    <dgm:pt modelId="{A23A758F-EF8B-4524-B17E-E33DE60A9BED}" type="pres">
      <dgm:prSet presAssocID="{D9E6CA4D-8BAB-4476-AD55-731EF3DCD0A3}" presName="hierChild3" presStyleCnt="0"/>
      <dgm:spPr/>
    </dgm:pt>
    <dgm:pt modelId="{A8BE2E49-3D81-4909-BEBB-26F9B9BEB75D}" type="pres">
      <dgm:prSet presAssocID="{0CADA932-A454-4187-9CE1-687614FBFBFA}" presName="Name19" presStyleLbl="parChTrans1D2" presStyleIdx="3" presStyleCnt="4"/>
      <dgm:spPr/>
      <dgm:t>
        <a:bodyPr/>
        <a:lstStyle/>
        <a:p>
          <a:endParaRPr lang="ru-RU"/>
        </a:p>
      </dgm:t>
    </dgm:pt>
    <dgm:pt modelId="{483330AB-4624-4E71-B9BF-CAC3B2CFC6BD}" type="pres">
      <dgm:prSet presAssocID="{7F3C71AD-D671-43C7-AFE8-FB83FF150DCF}" presName="Name21" presStyleCnt="0"/>
      <dgm:spPr/>
    </dgm:pt>
    <dgm:pt modelId="{7E737E64-3A88-4B35-A4DC-6A06519FBA36}" type="pres">
      <dgm:prSet presAssocID="{7F3C71AD-D671-43C7-AFE8-FB83FF150DCF}" presName="level2Shape" presStyleLbl="node2" presStyleIdx="3" presStyleCnt="4"/>
      <dgm:spPr/>
      <dgm:t>
        <a:bodyPr/>
        <a:lstStyle/>
        <a:p>
          <a:endParaRPr lang="ru-RU"/>
        </a:p>
      </dgm:t>
    </dgm:pt>
    <dgm:pt modelId="{E93CA288-1575-4343-AF25-F406F4E89AFF}" type="pres">
      <dgm:prSet presAssocID="{7F3C71AD-D671-43C7-AFE8-FB83FF150DCF}" presName="hierChild3" presStyleCnt="0"/>
      <dgm:spPr/>
    </dgm:pt>
    <dgm:pt modelId="{84F77BFE-CC84-4E8A-9E0F-DC462B7E35A3}" type="pres">
      <dgm:prSet presAssocID="{F9349640-F32D-4436-AC36-055E0523E48A}" presName="bgShapesFlow" presStyleCnt="0"/>
      <dgm:spPr/>
    </dgm:pt>
  </dgm:ptLst>
  <dgm:cxnLst>
    <dgm:cxn modelId="{8FF12410-DBEC-45F9-87CE-353C019060DC}" srcId="{01C52F43-7EED-4384-B7BE-184057983C28}" destId="{63D7BA46-50BC-48C2-9B1C-E6E167497613}" srcOrd="0" destOrd="0" parTransId="{94977CE5-9BBF-4018-9AEA-EABF21FEBD52}" sibTransId="{7B8D95FE-1716-4B9F-AA4F-354D76AEC297}"/>
    <dgm:cxn modelId="{D93D4754-D7DA-4526-BA64-C039EDA05E34}" srcId="{01C52F43-7EED-4384-B7BE-184057983C28}" destId="{8A81F1EC-AE12-4B1B-8469-21880C25F9C9}" srcOrd="1" destOrd="0" parTransId="{A3AADA80-0C5D-4E7F-8706-8508B1AD1523}" sibTransId="{06D9C223-2AB7-4C75-8389-5126FD3698A8}"/>
    <dgm:cxn modelId="{802129A0-A821-4C73-9265-D893A4174273}" type="presOf" srcId="{63D7BA46-50BC-48C2-9B1C-E6E167497613}" destId="{93CE77D4-6891-4719-B5C6-D7983BD5817D}" srcOrd="0" destOrd="0" presId="urn:microsoft.com/office/officeart/2005/8/layout/hierarchy6"/>
    <dgm:cxn modelId="{012B7B8A-82A1-422F-AC07-D43A9E008B1D}" srcId="{400FA6E5-F604-46FB-BCEE-586465F48844}" destId="{D9E6CA4D-8BAB-4476-AD55-731EF3DCD0A3}" srcOrd="2" destOrd="0" parTransId="{3E367946-E964-4B4A-B377-0B4AE430DB2B}" sibTransId="{40AEFA0B-DB26-4BD9-AA4F-2420F6F5861A}"/>
    <dgm:cxn modelId="{0D0BD053-2307-4909-8AC1-67CD24FCC06E}" type="presOf" srcId="{F9349640-F32D-4436-AC36-055E0523E48A}" destId="{DD19D1E6-7740-4C2C-A76E-2B6F336B5611}" srcOrd="0" destOrd="0" presId="urn:microsoft.com/office/officeart/2005/8/layout/hierarchy6"/>
    <dgm:cxn modelId="{3524CCD0-8EC4-4DC0-A320-7B89A802FDF4}" srcId="{400FA6E5-F604-46FB-BCEE-586465F48844}" destId="{7F3C71AD-D671-43C7-AFE8-FB83FF150DCF}" srcOrd="3" destOrd="0" parTransId="{0CADA932-A454-4187-9CE1-687614FBFBFA}" sibTransId="{3B86E035-855C-4371-B41C-53E2687DC873}"/>
    <dgm:cxn modelId="{0063B908-DCB5-4C77-B57E-0952BD4F4CA7}" srcId="{400FA6E5-F604-46FB-BCEE-586465F48844}" destId="{0AA29807-2842-4808-94AD-11E784537DB8}" srcOrd="1" destOrd="0" parTransId="{01EF5AE3-C8C6-4227-BCDB-5F22C2E839DA}" sibTransId="{3FC5E257-0C72-4596-9803-ED97E7DE6F40}"/>
    <dgm:cxn modelId="{7C060E69-69B1-4DA4-BA08-03515993C422}" type="presOf" srcId="{8A81F1EC-AE12-4B1B-8469-21880C25F9C9}" destId="{85697259-561E-4FE6-A3B1-565053C12E54}" srcOrd="0" destOrd="0" presId="urn:microsoft.com/office/officeart/2005/8/layout/hierarchy6"/>
    <dgm:cxn modelId="{024EA83E-A8BF-4732-80E4-B5AE0B331A52}" type="presOf" srcId="{01EF5AE3-C8C6-4227-BCDB-5F22C2E839DA}" destId="{84A680FC-7C7D-45F1-B2C5-402C99E9DE1E}" srcOrd="0" destOrd="0" presId="urn:microsoft.com/office/officeart/2005/8/layout/hierarchy6"/>
    <dgm:cxn modelId="{5895ECAD-4284-4FB7-A3BE-58775BB382AB}" type="presOf" srcId="{400FA6E5-F604-46FB-BCEE-586465F48844}" destId="{BAC5B858-0BF1-432A-87C0-EEAEF229375A}" srcOrd="0" destOrd="0" presId="urn:microsoft.com/office/officeart/2005/8/layout/hierarchy6"/>
    <dgm:cxn modelId="{4298316F-1922-4A59-9057-023822A1F29C}" type="presOf" srcId="{42E2B4C2-3119-4EF3-BA1A-F43F27FB19D4}" destId="{4D6D1A62-1CD3-44B6-9B6B-A0F2F1896D8B}" srcOrd="0" destOrd="0" presId="urn:microsoft.com/office/officeart/2005/8/layout/hierarchy6"/>
    <dgm:cxn modelId="{52291E7A-7EBD-425B-B012-BBD255D4359C}" type="presOf" srcId="{3E367946-E964-4B4A-B377-0B4AE430DB2B}" destId="{02E2C0E2-8170-4677-B582-94C2091C0FDE}" srcOrd="0" destOrd="0" presId="urn:microsoft.com/office/officeart/2005/8/layout/hierarchy6"/>
    <dgm:cxn modelId="{E9985A1A-EDF8-4A10-9388-128DD24A6E60}" type="presOf" srcId="{0AA29807-2842-4808-94AD-11E784537DB8}" destId="{2FAA16DB-B30E-4820-8B46-7E8967CF1D5E}" srcOrd="0" destOrd="0" presId="urn:microsoft.com/office/officeart/2005/8/layout/hierarchy6"/>
    <dgm:cxn modelId="{7DD46E8B-5DA4-4098-A825-6454476F0CE9}" type="presOf" srcId="{94977CE5-9BBF-4018-9AEA-EABF21FEBD52}" destId="{C9AE3D6F-6A22-4759-9DC2-E62818C2D037}" srcOrd="0" destOrd="0" presId="urn:microsoft.com/office/officeart/2005/8/layout/hierarchy6"/>
    <dgm:cxn modelId="{FA013D6B-6368-4130-9E31-1CD291D97DE6}" type="presOf" srcId="{0CADA932-A454-4187-9CE1-687614FBFBFA}" destId="{A8BE2E49-3D81-4909-BEBB-26F9B9BEB75D}" srcOrd="0" destOrd="0" presId="urn:microsoft.com/office/officeart/2005/8/layout/hierarchy6"/>
    <dgm:cxn modelId="{FA995528-52AC-4FA7-ADB4-DBEF9FF41490}" type="presOf" srcId="{7F3C71AD-D671-43C7-AFE8-FB83FF150DCF}" destId="{7E737E64-3A88-4B35-A4DC-6A06519FBA36}" srcOrd="0" destOrd="0" presId="urn:microsoft.com/office/officeart/2005/8/layout/hierarchy6"/>
    <dgm:cxn modelId="{939EB06C-4D77-41A2-A073-43E40CB952A5}" srcId="{400FA6E5-F604-46FB-BCEE-586465F48844}" destId="{01C52F43-7EED-4384-B7BE-184057983C28}" srcOrd="0" destOrd="0" parTransId="{42E2B4C2-3119-4EF3-BA1A-F43F27FB19D4}" sibTransId="{738F2484-8B96-443B-84C6-CB02AD65A107}"/>
    <dgm:cxn modelId="{99002F20-DF40-4BEA-9EBE-459E3F46366F}" srcId="{F9349640-F32D-4436-AC36-055E0523E48A}" destId="{400FA6E5-F604-46FB-BCEE-586465F48844}" srcOrd="0" destOrd="0" parTransId="{7FACEFA4-31B9-482F-BB57-EC2A74753162}" sibTransId="{AD770104-C81C-48CD-9AE5-0E5F7EBB0244}"/>
    <dgm:cxn modelId="{5E4CE131-9358-4952-8FE2-D21F03A5FA9F}" type="presOf" srcId="{01C52F43-7EED-4384-B7BE-184057983C28}" destId="{C9C0EB69-9421-47F4-90E0-41AEA75CA4BD}" srcOrd="0" destOrd="0" presId="urn:microsoft.com/office/officeart/2005/8/layout/hierarchy6"/>
    <dgm:cxn modelId="{6F246954-413A-4BA8-8818-AD57DDBD10FC}" type="presOf" srcId="{A3AADA80-0C5D-4E7F-8706-8508B1AD1523}" destId="{3F438D1F-BAD0-44D0-ADE7-20AB7A79E3DF}" srcOrd="0" destOrd="0" presId="urn:microsoft.com/office/officeart/2005/8/layout/hierarchy6"/>
    <dgm:cxn modelId="{0E50276E-9B46-4C74-B8F7-00ABCEADAFD9}" type="presOf" srcId="{D9E6CA4D-8BAB-4476-AD55-731EF3DCD0A3}" destId="{A6ECDC9B-D86F-4DD1-B169-08D6B63FDE48}" srcOrd="0" destOrd="0" presId="urn:microsoft.com/office/officeart/2005/8/layout/hierarchy6"/>
    <dgm:cxn modelId="{399E1724-868E-406A-92B6-ADDD92349FF8}" type="presParOf" srcId="{DD19D1E6-7740-4C2C-A76E-2B6F336B5611}" destId="{291D9818-2D1D-498C-A1A4-27485572D22C}" srcOrd="0" destOrd="0" presId="urn:microsoft.com/office/officeart/2005/8/layout/hierarchy6"/>
    <dgm:cxn modelId="{F6A8FDDF-CE90-481E-B600-E63FACE8B11F}" type="presParOf" srcId="{291D9818-2D1D-498C-A1A4-27485572D22C}" destId="{ECA44B85-52A0-42FA-94B8-070D512ED347}" srcOrd="0" destOrd="0" presId="urn:microsoft.com/office/officeart/2005/8/layout/hierarchy6"/>
    <dgm:cxn modelId="{AAAC89BF-149D-4AA8-9B83-019A1CDEB9DC}" type="presParOf" srcId="{ECA44B85-52A0-42FA-94B8-070D512ED347}" destId="{43DF968F-F210-4D27-BA10-8ED6655F01AA}" srcOrd="0" destOrd="0" presId="urn:microsoft.com/office/officeart/2005/8/layout/hierarchy6"/>
    <dgm:cxn modelId="{4D153090-772E-403A-A74C-5588794B55A0}" type="presParOf" srcId="{43DF968F-F210-4D27-BA10-8ED6655F01AA}" destId="{BAC5B858-0BF1-432A-87C0-EEAEF229375A}" srcOrd="0" destOrd="0" presId="urn:microsoft.com/office/officeart/2005/8/layout/hierarchy6"/>
    <dgm:cxn modelId="{8B300B54-B734-4818-AAA8-2EBC4A73A7D4}" type="presParOf" srcId="{43DF968F-F210-4D27-BA10-8ED6655F01AA}" destId="{8C3606E5-97A6-4112-9409-7C57F2D7592C}" srcOrd="1" destOrd="0" presId="urn:microsoft.com/office/officeart/2005/8/layout/hierarchy6"/>
    <dgm:cxn modelId="{2416BED0-E149-4AB2-843D-0B31407B1EE7}" type="presParOf" srcId="{8C3606E5-97A6-4112-9409-7C57F2D7592C}" destId="{4D6D1A62-1CD3-44B6-9B6B-A0F2F1896D8B}" srcOrd="0" destOrd="0" presId="urn:microsoft.com/office/officeart/2005/8/layout/hierarchy6"/>
    <dgm:cxn modelId="{399414EE-E4B7-419B-9AEC-F97E0CB55542}" type="presParOf" srcId="{8C3606E5-97A6-4112-9409-7C57F2D7592C}" destId="{17C7C1CF-9EC8-47B6-9E66-E097A69DCE55}" srcOrd="1" destOrd="0" presId="urn:microsoft.com/office/officeart/2005/8/layout/hierarchy6"/>
    <dgm:cxn modelId="{81E2BB21-19F5-47EA-9E67-DCF4DEFAA1BC}" type="presParOf" srcId="{17C7C1CF-9EC8-47B6-9E66-E097A69DCE55}" destId="{C9C0EB69-9421-47F4-90E0-41AEA75CA4BD}" srcOrd="0" destOrd="0" presId="urn:microsoft.com/office/officeart/2005/8/layout/hierarchy6"/>
    <dgm:cxn modelId="{A5515B63-DA21-4A6F-AC99-15C31CB7614F}" type="presParOf" srcId="{17C7C1CF-9EC8-47B6-9E66-E097A69DCE55}" destId="{3B5079C1-01C7-42BA-BDC0-863D68DA953B}" srcOrd="1" destOrd="0" presId="urn:microsoft.com/office/officeart/2005/8/layout/hierarchy6"/>
    <dgm:cxn modelId="{88E92245-8C14-400B-B3BC-47041288415F}" type="presParOf" srcId="{3B5079C1-01C7-42BA-BDC0-863D68DA953B}" destId="{C9AE3D6F-6A22-4759-9DC2-E62818C2D037}" srcOrd="0" destOrd="0" presId="urn:microsoft.com/office/officeart/2005/8/layout/hierarchy6"/>
    <dgm:cxn modelId="{80E68CB8-2A1B-462E-8749-ACC3B2D1E3FA}" type="presParOf" srcId="{3B5079C1-01C7-42BA-BDC0-863D68DA953B}" destId="{81F1872B-579F-4448-B298-32E3D2B9841A}" srcOrd="1" destOrd="0" presId="urn:microsoft.com/office/officeart/2005/8/layout/hierarchy6"/>
    <dgm:cxn modelId="{282ECAD5-5AB7-4600-ADA8-22D5A2C4D12B}" type="presParOf" srcId="{81F1872B-579F-4448-B298-32E3D2B9841A}" destId="{93CE77D4-6891-4719-B5C6-D7983BD5817D}" srcOrd="0" destOrd="0" presId="urn:microsoft.com/office/officeart/2005/8/layout/hierarchy6"/>
    <dgm:cxn modelId="{50016AB7-2C70-4864-9F71-056279B552F9}" type="presParOf" srcId="{81F1872B-579F-4448-B298-32E3D2B9841A}" destId="{DE76BC2F-D6C7-4AE7-8E06-DD820EF25762}" srcOrd="1" destOrd="0" presId="urn:microsoft.com/office/officeart/2005/8/layout/hierarchy6"/>
    <dgm:cxn modelId="{90426CA9-CDCA-41B3-91FF-33D8C9C46353}" type="presParOf" srcId="{3B5079C1-01C7-42BA-BDC0-863D68DA953B}" destId="{3F438D1F-BAD0-44D0-ADE7-20AB7A79E3DF}" srcOrd="2" destOrd="0" presId="urn:microsoft.com/office/officeart/2005/8/layout/hierarchy6"/>
    <dgm:cxn modelId="{BFF95975-2D79-4FBB-98DF-FDC6B4D98F84}" type="presParOf" srcId="{3B5079C1-01C7-42BA-BDC0-863D68DA953B}" destId="{BEF3DED2-DAE9-4785-B597-C32314FBCAF0}" srcOrd="3" destOrd="0" presId="urn:microsoft.com/office/officeart/2005/8/layout/hierarchy6"/>
    <dgm:cxn modelId="{FDE165B7-2807-4F61-BD62-2C44E731D1FF}" type="presParOf" srcId="{BEF3DED2-DAE9-4785-B597-C32314FBCAF0}" destId="{85697259-561E-4FE6-A3B1-565053C12E54}" srcOrd="0" destOrd="0" presId="urn:microsoft.com/office/officeart/2005/8/layout/hierarchy6"/>
    <dgm:cxn modelId="{1FF1B97A-53C8-4E22-B88C-0B319751BA5F}" type="presParOf" srcId="{BEF3DED2-DAE9-4785-B597-C32314FBCAF0}" destId="{D5943799-EBB2-492D-848B-0C966179EBEE}" srcOrd="1" destOrd="0" presId="urn:microsoft.com/office/officeart/2005/8/layout/hierarchy6"/>
    <dgm:cxn modelId="{9E4BCC57-68FA-46C9-9C85-31B9C8DC1D56}" type="presParOf" srcId="{8C3606E5-97A6-4112-9409-7C57F2D7592C}" destId="{84A680FC-7C7D-45F1-B2C5-402C99E9DE1E}" srcOrd="2" destOrd="0" presId="urn:microsoft.com/office/officeart/2005/8/layout/hierarchy6"/>
    <dgm:cxn modelId="{1416D567-12A6-4F00-8578-717E814B4842}" type="presParOf" srcId="{8C3606E5-97A6-4112-9409-7C57F2D7592C}" destId="{DAA581F2-A622-40B6-B081-5E115D06C0BD}" srcOrd="3" destOrd="0" presId="urn:microsoft.com/office/officeart/2005/8/layout/hierarchy6"/>
    <dgm:cxn modelId="{354DA7D8-A15A-4FE7-B06C-3A70882F5A48}" type="presParOf" srcId="{DAA581F2-A622-40B6-B081-5E115D06C0BD}" destId="{2FAA16DB-B30E-4820-8B46-7E8967CF1D5E}" srcOrd="0" destOrd="0" presId="urn:microsoft.com/office/officeart/2005/8/layout/hierarchy6"/>
    <dgm:cxn modelId="{3075FDB4-3860-441D-AEEE-23A3DD52CF32}" type="presParOf" srcId="{DAA581F2-A622-40B6-B081-5E115D06C0BD}" destId="{0E71B61A-75A3-4646-BBF4-FC0280DAF211}" srcOrd="1" destOrd="0" presId="urn:microsoft.com/office/officeart/2005/8/layout/hierarchy6"/>
    <dgm:cxn modelId="{FA42E768-3DBC-41D2-98BE-866CEA31D8DF}" type="presParOf" srcId="{8C3606E5-97A6-4112-9409-7C57F2D7592C}" destId="{02E2C0E2-8170-4677-B582-94C2091C0FDE}" srcOrd="4" destOrd="0" presId="urn:microsoft.com/office/officeart/2005/8/layout/hierarchy6"/>
    <dgm:cxn modelId="{8E92E281-0F86-4E10-A9C4-BBF557081153}" type="presParOf" srcId="{8C3606E5-97A6-4112-9409-7C57F2D7592C}" destId="{BEE9BF8A-0BBC-4D17-BB7F-2BB2D3445598}" srcOrd="5" destOrd="0" presId="urn:microsoft.com/office/officeart/2005/8/layout/hierarchy6"/>
    <dgm:cxn modelId="{68A9A9CD-2203-4C84-BE69-7E6861ACA0D0}" type="presParOf" srcId="{BEE9BF8A-0BBC-4D17-BB7F-2BB2D3445598}" destId="{A6ECDC9B-D86F-4DD1-B169-08D6B63FDE48}" srcOrd="0" destOrd="0" presId="urn:microsoft.com/office/officeart/2005/8/layout/hierarchy6"/>
    <dgm:cxn modelId="{CBCE6015-3063-4DCD-B9A6-DE060F541A82}" type="presParOf" srcId="{BEE9BF8A-0BBC-4D17-BB7F-2BB2D3445598}" destId="{A23A758F-EF8B-4524-B17E-E33DE60A9BED}" srcOrd="1" destOrd="0" presId="urn:microsoft.com/office/officeart/2005/8/layout/hierarchy6"/>
    <dgm:cxn modelId="{2AE09ADC-BB6C-475D-ACED-17089559E08B}" type="presParOf" srcId="{8C3606E5-97A6-4112-9409-7C57F2D7592C}" destId="{A8BE2E49-3D81-4909-BEBB-26F9B9BEB75D}" srcOrd="6" destOrd="0" presId="urn:microsoft.com/office/officeart/2005/8/layout/hierarchy6"/>
    <dgm:cxn modelId="{CFB80398-81BC-4FA8-89FB-52D79C659BD3}" type="presParOf" srcId="{8C3606E5-97A6-4112-9409-7C57F2D7592C}" destId="{483330AB-4624-4E71-B9BF-CAC3B2CFC6BD}" srcOrd="7" destOrd="0" presId="urn:microsoft.com/office/officeart/2005/8/layout/hierarchy6"/>
    <dgm:cxn modelId="{4F65E47C-2F91-4F2B-B7FF-15B9A27AC915}" type="presParOf" srcId="{483330AB-4624-4E71-B9BF-CAC3B2CFC6BD}" destId="{7E737E64-3A88-4B35-A4DC-6A06519FBA36}" srcOrd="0" destOrd="0" presId="urn:microsoft.com/office/officeart/2005/8/layout/hierarchy6"/>
    <dgm:cxn modelId="{E8FB02CD-87BB-453A-942A-14F12C5E274F}" type="presParOf" srcId="{483330AB-4624-4E71-B9BF-CAC3B2CFC6BD}" destId="{E93CA288-1575-4343-AF25-F406F4E89AFF}" srcOrd="1" destOrd="0" presId="urn:microsoft.com/office/officeart/2005/8/layout/hierarchy6"/>
    <dgm:cxn modelId="{4343C8AD-09B5-44B7-AA3E-F44105CE6E52}" type="presParOf" srcId="{DD19D1E6-7740-4C2C-A76E-2B6F336B5611}" destId="{84F77BFE-CC84-4E8A-9E0F-DC462B7E35A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04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199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3319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791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8405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510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601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39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104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126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24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56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5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62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18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86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92103-1B24-4DE0-BB31-3F72E3540669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B7427DC-78C5-4802-859C-FE004518E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76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282890"/>
            <a:ext cx="7766936" cy="2767946"/>
          </a:xfrm>
        </p:spPr>
        <p:txBody>
          <a:bodyPr/>
          <a:lstStyle/>
          <a:p>
            <a:r>
              <a:rPr lang="ru-RU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формирования базовых </a:t>
            </a: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учебных действий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Дзюбенко Л.Н., учитель </a:t>
            </a:r>
          </a:p>
          <a:p>
            <a:r>
              <a:rPr lang="ru-RU" dirty="0" smtClean="0"/>
              <a:t>ГОУ РК «С(к)Ш №40» г. Сыктывкара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729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8197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91821"/>
            <a:ext cx="8596668" cy="4949541"/>
          </a:xfrm>
        </p:spPr>
        <p:txBody>
          <a:bodyPr/>
          <a:lstStyle/>
          <a:p>
            <a:pPr indent="0" algn="just">
              <a:buNone/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Всесторонняя и комплексная оценка овладения обучающимися базовыми учебными действиями   осуществляется на основании применения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метода экспертной оценки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который представляет собой процедуру оценки результатов на основе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мнений группы специалистов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(экспертов). Состав экспертной группы  включает педагогических  работников (учителей, учителей-дефектологов, учителей-логопедов, педагогов-психологов, социальных педагогов,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тьюторов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которые хорошо знают ученика. Для полноты оценки личностных результатов освоения обучающимися с умственной отсталостью (интеллектуальными нарушениями) АООП следует учитывать мнение родителей (законных представителей), поскольку основой оценки служит анализ изменений поведения обучающегося в повседневной жизни в различных социальных средах (школьной и семейной).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52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6907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Балловая система оценки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сформированности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БУД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9349286"/>
              </p:ext>
            </p:extLst>
          </p:nvPr>
        </p:nvGraphicFramePr>
        <p:xfrm>
          <a:off x="1926114" y="1787858"/>
          <a:ext cx="6099810" cy="50344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7056"/>
                <a:gridCol w="931254"/>
                <a:gridCol w="2161500"/>
              </a:tblGrid>
              <a:tr h="201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Критерий оценки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Оценка (балл)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6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действие отсутствует, обучающийся не понимает его смысла, не включается в процесс выполнения вместе с учителем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 баллов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Отсутствие динамики или регресс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84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смысл действия понимает, связывает с конкретной ситуацией, выполняет действие только по прямому указанию учителя, при необходимости требуется оказание помощи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балл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Динамика в освоении минимум одной операции, действия.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06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преимущественно выполняет действие по указанию учителя, в отдельных ситуациях способен выполнить его самостоятельно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балла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Минимальная динамика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93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способен самостоятельно выполнять действие в определенных ситуациях, нередко допускает ошибки, которые исправляет по прямому указанию учителя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 балла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Средняя динамика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060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способен самостоятельно применять действие, но иногда допускает ошибки, которые исправляет по замечанию учителя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 балла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Выраженная динамика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3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самостоятельно применяет действие в любой ситуации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баллов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Полное освоение действия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35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Уровневая оценка </a:t>
            </a:r>
            <a:r>
              <a:rPr lang="ru-RU" b="1" dirty="0" err="1"/>
              <a:t>сформированности</a:t>
            </a:r>
            <a:r>
              <a:rPr lang="ru-RU" b="1" dirty="0"/>
              <a:t> базовых учебных действий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суммы баллов выводится процент, который позволяет оценить уровень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сформированности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БУД: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81-100% высокий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61-70%   выше среднего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41-60%   средний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21-40%   ниже среднего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0-20%   низкий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5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Функциональные  </a:t>
            </a:r>
            <a:r>
              <a:rPr lang="ru-RU" dirty="0"/>
              <a:t>обязанности между участниками образовательного процесса 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65027"/>
            <a:ext cx="8596668" cy="4376335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1)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заместители директора школы: 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разрабатывают нормативную правовую базу, обеспечивающую проведение мониторинга, ведение «Индивидуальных карт развития».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распределяют обязанности участников образовательного процесса по данному направлению деятельности;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создают условия для мотивации педагогических работников к работе по новой системе оценивания;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осуществляют общее руководство и контроль деятельности педагогического коллектива по реализации программы формирования БУД;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2) классный руководитель, учитель-предметник, педагог – психолог,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соцпедагог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 учитель-логопед, учитель – дефектолог,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тьютор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осуществляют сбор информации об уровне сформированности БУД методом  наблюдения, беседы и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выявляют и анализируют факторы, способствующие формированию БУД;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buFont typeface="Symbol" panose="05050102010706020507" pitchFamily="18" charset="2"/>
              <a:buChar char=""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формируют банк методических материалов для организации и проведения мониторинга уровня сформированности БУД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3)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классный руководитель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фиксирует и обобщает данные мониторинга по каждому учащемуся с занесением результатов в индивидуальную карту развития  и по классу в целом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76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>
              <a:spcAft>
                <a:spcPts val="0"/>
              </a:spcAft>
            </a:pPr>
            <a:r>
              <a:rPr lang="ru-RU" sz="2000" b="1" spc="-1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1. Ценностные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ориентиры образования обучающихся с умственной отсталостью (интеллектуальными нарушениями) в соответствии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ФГОС обучающихся с ОВЗ.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indent="0" algn="ctr"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Вариант 1</a:t>
            </a:r>
          </a:p>
          <a:p>
            <a:pPr indent="450215" algn="just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образования состоит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фор­ми­ро­ва­нии основ учебной де­ятельности учащихся с легкой умственной отсталостью (интеллектуальными нарушениями), которые обеспечивают его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подготовку к са­мо­стоятельной жизни в обществе и овладение доступными видами профильного труда. </a:t>
            </a:r>
            <a:endParaRPr 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indent="0" algn="ctr">
              <a:buNone/>
            </a:pPr>
            <a:r>
              <a:rPr lang="ru-RU" sz="2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Вариант </a:t>
            </a:r>
            <a:r>
              <a:rPr lang="ru-RU" sz="2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Итогом образования человека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умственной отсталостью,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ТМНР является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нормализация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его жизни. Под нормализацией понимается такой образ жизни, который является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привычным и необходимым для подавляющего большинства людей: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жить в семье, решать вопросы повседневной жизнедеятельности, выполнять полезную трудовую деятельность, определять содержание своих увлечений и интересов, иметь возможность самостоятельно принимать решения и нести за них ответственность. Общим результатом образования такого обучающегося может стать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набор компетенций, позволяющих соразмерно психическим и физическим возможностям максимально самостоятельно решать задачи, направленные на нормализацию его жизни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00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2. Понятие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функции, состав и характеристики базовых учебных действий.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Базовые       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действия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это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элементарные и необходимые единицы учебной деятельности, формирование которых обеспечивает овладение содержанием образования обучающимися с умственной отсталостью.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Базовые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учебные действия – это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совокупность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способов действий обучающегося, которая обеспечивает его способность к самостоятельному усвоению новых знаний, включая и организацию самого процесса усвоения. Эти  действия являются базой для начала обучения ребёнка в школе, их формирование способствует адаптации ученика к учебной деятельности. Без них обучение в школе будет затруднено. Именно поэтому эти учебные действия названы «базовыми». 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422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23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624084"/>
            <a:ext cx="4184035" cy="4417277"/>
          </a:xfrm>
        </p:spPr>
        <p:txBody>
          <a:bodyPr>
            <a:normAutofit/>
          </a:bodyPr>
          <a:lstStyle/>
          <a:p>
            <a:pPr marL="0" marR="83185" lvl="0" indent="0" algn="ctr">
              <a:lnSpc>
                <a:spcPts val="1610"/>
              </a:lnSpc>
              <a:spcBef>
                <a:spcPts val="5"/>
              </a:spcBef>
              <a:buClr>
                <a:srgbClr val="90C226"/>
              </a:buClr>
              <a:buSzPts val="1400"/>
              <a:buNone/>
              <a:tabLst>
                <a:tab pos="540385" algn="l"/>
              </a:tabLst>
            </a:pPr>
            <a:r>
              <a:rPr lang="ru-RU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Вариант </a:t>
            </a:r>
            <a:r>
              <a:rPr lang="ru-RU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</a:p>
          <a:p>
            <a:pPr marL="0" marR="83185" lvl="0" indent="0" algn="ctr">
              <a:lnSpc>
                <a:spcPts val="1610"/>
              </a:lnSpc>
              <a:spcBef>
                <a:spcPts val="5"/>
              </a:spcBef>
              <a:buClr>
                <a:srgbClr val="90C226"/>
              </a:buClr>
              <a:buSzPts val="1400"/>
              <a:buNone/>
              <a:tabLst>
                <a:tab pos="540385" algn="l"/>
              </a:tabLst>
            </a:pPr>
            <a:endParaRPr lang="ru-RU" sz="1700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lnSpc>
                <a:spcPts val="1610"/>
              </a:lnSpc>
              <a:spcBef>
                <a:spcPts val="5"/>
              </a:spcBef>
              <a:buClr>
                <a:srgbClr val="90C226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40385" algn="l"/>
              </a:tabLst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личностные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БУД;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40385" algn="l"/>
              </a:tabLst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коммуникативные БУД;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lnSpc>
                <a:spcPts val="1610"/>
              </a:lnSpc>
              <a:buClr>
                <a:srgbClr val="90C226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40385" algn="l"/>
              </a:tabLst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регулятивные БУД;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SzPts val="1400"/>
              <a:buFont typeface="Times New Roman" panose="02020603050405020304" pitchFamily="18" charset="0"/>
              <a:buAutoNum type="arabicParenR"/>
              <a:tabLst>
                <a:tab pos="540385" algn="l"/>
              </a:tabLst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познавательные  БУД.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70" y="1624084"/>
            <a:ext cx="4184034" cy="4417279"/>
          </a:xfrm>
        </p:spPr>
        <p:txBody>
          <a:bodyPr>
            <a:normAutofit/>
          </a:bodyPr>
          <a:lstStyle/>
          <a:p>
            <a:pPr marL="0" marR="83185" lvl="0" indent="0" algn="ctr">
              <a:buClr>
                <a:srgbClr val="90C226"/>
              </a:buClr>
              <a:buNone/>
            </a:pPr>
            <a:r>
              <a:rPr lang="ru-RU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Вариант </a:t>
            </a:r>
            <a:r>
              <a:rPr lang="ru-RU" sz="15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1700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Font typeface="+mj-lt"/>
              <a:buAutoNum type="arabicPeriod"/>
            </a:pPr>
            <a:r>
              <a:rPr lang="ru-RU" sz="17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Подготовка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ре­бе­н­ка к на­хождению и обучению в среде сверстников, к эмоциональному, ко­м­му­ни­ка­ти­вному взаимодействию с группой обучающихся.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Font typeface="+mj-lt"/>
              <a:buAutoNum type="arabicPeriod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учебного поведения.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Font typeface="+mj-lt"/>
              <a:buAutoNum type="arabicPeriod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умения выполнять задание.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3185" lvl="0" algn="just">
              <a:buClr>
                <a:srgbClr val="90C226"/>
              </a:buClr>
              <a:buFont typeface="+mj-lt"/>
              <a:buAutoNum type="arabicPeriod"/>
            </a:pP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умения самостоятельно переходить от одного задания (операции, действия) к другому в соответствии с расписанием занятий, алгоритмом действия и т.д. </a:t>
            </a:r>
            <a:endParaRPr lang="ru-RU" sz="13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89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 algn="ctr"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3. Связь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базовых учебных действий с содержанием </a:t>
            </a:r>
            <a:r>
              <a:rPr lang="ru-RU" sz="2800" b="1" spc="-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учеб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ных </a:t>
            </a:r>
            <a:r>
              <a:rPr lang="ru-RU" sz="2800" b="1" spc="-25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предметов, коррекционных </a:t>
            </a:r>
            <a:r>
              <a:rPr lang="ru-RU" sz="2800" b="1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курсов.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just"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БУД является целенаправленным системным процессом, который реализуется через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 предметные области и внеурочную деятельность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00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7063"/>
          </a:xfrm>
        </p:spPr>
        <p:txBody>
          <a:bodyPr>
            <a:normAutofit fontScale="90000"/>
          </a:bodyPr>
          <a:lstStyle/>
          <a:p>
            <a:pPr indent="450215" algn="just">
              <a:spcAft>
                <a:spcPts val="0"/>
              </a:spcAft>
            </a:pP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Система 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 по формированию </a:t>
            </a: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</a:t>
            </a:r>
            <a:b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93649"/>
              </p:ext>
            </p:extLst>
          </p:nvPr>
        </p:nvGraphicFramePr>
        <p:xfrm>
          <a:off x="677863" y="1446664"/>
          <a:ext cx="8596312" cy="4595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869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6385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73707"/>
            <a:ext cx="8596668" cy="486765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соответствии     с требованиями   ФГОС  ОВЗ    система работы по </a:t>
            </a:r>
            <a:b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формированию БУД   отражена   в каждой адаптированной рабочей </a:t>
            </a:r>
            <a:b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программе учебного предмета, курса, а также в СИПР</a:t>
            </a:r>
            <a:r>
              <a:rPr lang="ru-RU" sz="2000" dirty="0" smtClean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</a:t>
            </a:r>
          </a:p>
          <a:p>
            <a:pPr algn="just"/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Направления формирования разных видов БУД определяются исходя из специфики образовательных областей, коррекционной работы и </a:t>
            </a:r>
            <a:r>
              <a:rPr lang="ru-RU" sz="2000" dirty="0" smtClean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внеурочной деятельности</a:t>
            </a:r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. </a:t>
            </a:r>
            <a:endParaRPr lang="ru-RU" sz="2000" dirty="0" smtClean="0">
              <a:solidFill>
                <a:srgbClr val="90C22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just"/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При определении индивидуальных планируемых результатов по формированию того или иного учебного действия необходимо ориентироваться   на самые острые дефициты ребёнка. </a:t>
            </a:r>
          </a:p>
          <a:p>
            <a:pPr algn="just"/>
            <a:r>
              <a:rPr lang="ru-RU" sz="2000" dirty="0" smtClean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Важнейшим </a:t>
            </a:r>
            <a:r>
              <a:rPr lang="ru-RU" sz="2000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элементом   системы работы является подготовка и проведение учебных и коррекционных занятий с учетом решения задач, связанных с формированием БУД. При проектировании каждого урока учителем должны определяться конкретные БУД, формирующиеся на разных этапах учебного занятия. </a:t>
            </a:r>
            <a:endParaRPr lang="ru-RU" sz="2000" dirty="0" smtClean="0">
              <a:solidFill>
                <a:srgbClr val="90C226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dirty="0">
                <a:solidFill>
                  <a:srgbClr val="90C22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681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Мониторинг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сформированности  базовых учебных действий.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69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Этапы мониторинга сформированности БУД.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5600484"/>
              </p:ext>
            </p:extLst>
          </p:nvPr>
        </p:nvGraphicFramePr>
        <p:xfrm>
          <a:off x="2442949" y="1930400"/>
          <a:ext cx="5036024" cy="27917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6197"/>
                <a:gridCol w="1305561"/>
                <a:gridCol w="1734266"/>
              </a:tblGrid>
              <a:tr h="8375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Название диагностики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Классы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Сроки проведения 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83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Входная диагностика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 (I</a:t>
                      </a:r>
                      <a:r>
                        <a:rPr lang="ru-RU" sz="1200" baseline="30000">
                          <a:effectLst/>
                        </a:rPr>
                        <a:t>1</a:t>
                      </a:r>
                      <a:r>
                        <a:rPr lang="ru-RU" sz="1200">
                          <a:effectLst/>
                        </a:rPr>
                        <a:t>)- IX классы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сентябрь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375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Промежуточная диагностика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 (I</a:t>
                      </a:r>
                      <a:r>
                        <a:rPr lang="ru-RU" sz="1200" baseline="30000">
                          <a:effectLst/>
                        </a:rPr>
                        <a:t>1</a:t>
                      </a:r>
                      <a:r>
                        <a:rPr lang="ru-RU" sz="1200">
                          <a:effectLst/>
                        </a:rPr>
                        <a:t>) классы, </a:t>
                      </a:r>
                      <a:endParaRPr lang="ru-RU" sz="105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 класс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декабрь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8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Итоговая диагностика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 (I</a:t>
                      </a:r>
                      <a:r>
                        <a:rPr lang="ru-RU" sz="1200" baseline="30000">
                          <a:effectLst/>
                        </a:rPr>
                        <a:t>1</a:t>
                      </a:r>
                      <a:r>
                        <a:rPr lang="ru-RU" sz="1200">
                          <a:effectLst/>
                        </a:rPr>
                        <a:t>)- IX классы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май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78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820</Words>
  <Application>Microsoft Office PowerPoint</Application>
  <PresentationFormat>Широкоэкранный</PresentationFormat>
  <Paragraphs>101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Trebuchet MS</vt:lpstr>
      <vt:lpstr>Wingdings 3</vt:lpstr>
      <vt:lpstr>Грань</vt:lpstr>
      <vt:lpstr>Программа формирования базовых учебных действий </vt:lpstr>
      <vt:lpstr>1. Ценностные ориентиры образования обучающихся с умственной отсталостью (интеллектуальными нарушениями) в соответствии  с ФГОС обучающихся с ОВЗ. </vt:lpstr>
      <vt:lpstr>2. Понятие, функции, состав и характеристики базовых учебных действий. </vt:lpstr>
      <vt:lpstr> </vt:lpstr>
      <vt:lpstr>3. Связь базовых учебных действий с содержанием учебных предметов, коррекционных курсов. </vt:lpstr>
      <vt:lpstr>4. Система работы по формированию БУД </vt:lpstr>
      <vt:lpstr>Презентация PowerPoint</vt:lpstr>
      <vt:lpstr>5. Мониторинг сформированности  базовых учебных действий. </vt:lpstr>
      <vt:lpstr>Этапы мониторинга сформированности БУД. </vt:lpstr>
      <vt:lpstr>Презентация PowerPoint</vt:lpstr>
      <vt:lpstr>Балловая система оценки сформированности БУД </vt:lpstr>
      <vt:lpstr>Уровневая оценка сформированности базовых учебных действий </vt:lpstr>
      <vt:lpstr>Функциональные  обязанности между участниками образовательного процесса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формирования базовых учебных действий </dc:title>
  <dc:creator>Пользователь</dc:creator>
  <cp:lastModifiedBy>Пользователь</cp:lastModifiedBy>
  <cp:revision>21</cp:revision>
  <dcterms:created xsi:type="dcterms:W3CDTF">2021-11-12T11:41:54Z</dcterms:created>
  <dcterms:modified xsi:type="dcterms:W3CDTF">2022-10-10T16:57:53Z</dcterms:modified>
</cp:coreProperties>
</file>