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64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30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904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3455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50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890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283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49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321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897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2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73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875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60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06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04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2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A0F97E0-0FDD-4E6B-8A8D-D0D57EE95C40}" type="datetimeFigureOut">
              <a:rPr lang="ru-RU" smtClean="0"/>
              <a:t>21.09.2020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AC451-A7D9-4C30-9F44-B52125CFB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4707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731818"/>
            <a:ext cx="9610027" cy="2616072"/>
          </a:xfrm>
        </p:spPr>
        <p:txBody>
          <a:bodyPr/>
          <a:lstStyle/>
          <a:p>
            <a:pPr algn="ctr"/>
            <a:r>
              <a:rPr lang="ru-RU" sz="5400" dirty="0"/>
              <a:t>С</a:t>
            </a:r>
            <a:r>
              <a:rPr lang="ru-RU" sz="5400" dirty="0" smtClean="0"/>
              <a:t>пособы и виды рефлексии на уроках технологии и изо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Галимова</a:t>
            </a:r>
            <a:r>
              <a:rPr lang="ru-RU" dirty="0" smtClean="0"/>
              <a:t> </a:t>
            </a:r>
            <a:r>
              <a:rPr lang="ru-RU" dirty="0" err="1" smtClean="0"/>
              <a:t>ралина</a:t>
            </a:r>
            <a:r>
              <a:rPr lang="ru-RU" dirty="0" smtClean="0"/>
              <a:t> (27 </a:t>
            </a:r>
            <a:r>
              <a:rPr lang="ru-RU" dirty="0" err="1" smtClean="0"/>
              <a:t>гр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75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044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603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83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ctr"/>
            <a:r>
              <a:rPr lang="ru-RU" sz="18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«МАЯТНИК НАСТРОЕНИЯ» ИЛИ «КАРТИНА НАСТРОЕНИЯ»</a:t>
            </a:r>
            <a:br>
              <a:rPr lang="ru-RU" sz="18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4003" y="703247"/>
            <a:ext cx="4541914" cy="340795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tx1"/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Подобрать картинку (в цвете, черно- белая, грустная, вызывающая радость).Предложить учащимся подобрать картинки из журналов, газет.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977" y="2726657"/>
            <a:ext cx="4389500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37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2" y="1447800"/>
            <a:ext cx="3666429" cy="144780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ru-RU" sz="28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</a:t>
            </a:r>
            <a:r>
              <a:rPr lang="ru-RU" sz="28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ДЕРЕВО ЧУВСТВ</a:t>
            </a:r>
            <a:r>
              <a:rPr lang="ru-RU" sz="28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» и</a:t>
            </a:r>
            <a:br>
              <a:rPr lang="ru-RU" sz="28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</a:br>
            <a:r>
              <a:rPr lang="ru-RU" sz="28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 БУКЕТ НАСТРОЕНИЯ»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06292" y="1447800"/>
            <a:ext cx="5874326" cy="4842163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666428" cy="3160684"/>
          </a:xfrm>
          <a:solidFill>
            <a:schemeClr val="tx1"/>
          </a:solidFill>
        </p:spPr>
        <p:txBody>
          <a:bodyPr>
            <a:normAutofit fontScale="70000" lnSpcReduction="2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Если чувствую себя хорошо, комфортно, то вешаю на дерево яблоки красного  цвета, если нет,  зелёного, красный - восторженное;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зеленый – спокойное;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оранжевый - радостное, теплое;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желтый - светлое, приятное;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синий — неудовлетворенное, грустное;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фиолетовый - тревожное, напряженное;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черный - упадок, уныние.</a:t>
            </a:r>
            <a:endParaRPr lang="ru-RU" sz="2000" b="1" dirty="0">
              <a:solidFill>
                <a:prstClr val="black">
                  <a:lumMod val="85000"/>
                  <a:lumOff val="15000"/>
                </a:prstClr>
              </a:solidFill>
              <a:latin typeface="Garamond" panose="020204040303010108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0561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ru-RU" sz="44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</a:t>
            </a:r>
            <a:r>
              <a:rPr lang="ru-RU" sz="4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Светофор</a:t>
            </a:r>
            <a:r>
              <a:rPr lang="ru-RU" sz="44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»</a:t>
            </a:r>
            <a:br>
              <a:rPr lang="ru-RU" sz="44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31088" y="1447800"/>
            <a:ext cx="6215785" cy="457707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tx1"/>
          </a:solidFill>
        </p:spPr>
        <p:txBody>
          <a:bodyPr>
            <a:normAutofit fontScale="92500" lnSpcReduction="2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</a:pPr>
            <a:r>
              <a:rPr lang="ru-RU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Оцените свою деятельность на уроке с помощью «Светофора» (зелёный – все понятно, желтый – есть затруднения, красный – много непонятного – карточки данных цветов даны учащимся еще до урока).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839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ru-RU" sz="36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</a:t>
            </a:r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Корзина идей</a:t>
            </a:r>
            <a:r>
              <a:rPr lang="ru-RU" sz="36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»</a:t>
            </a:r>
            <a:br>
              <a:rPr lang="ru-RU" sz="36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</a:b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7860" y="1447800"/>
            <a:ext cx="5927339" cy="457707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tx1"/>
          </a:solidFill>
        </p:spPr>
        <p:txBody>
          <a:bodyPr>
            <a:normAutofit fontScale="85000" lnSpcReduction="2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B15E28"/>
              </a:buClr>
              <a:buSzPct val="115000"/>
              <a:tabLst>
                <a:tab pos="2416175" algn="l"/>
              </a:tabLst>
            </a:pPr>
            <a:r>
              <a:rPr lang="ru-RU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  <a:ea typeface="+mn-ea"/>
                <a:cs typeface="+mn-cs"/>
              </a:rPr>
              <a:t>Учащиеся записывают на листочках свое мнение об уроке, все листочки кладутся в корзину (коробку, мешок), затем выборочно учителем зачитываются мнения и обсуждаются ответы. Учащиеся мнение на листочках высказывают анонимно.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859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ctr"/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«Три М</a:t>
            </a:r>
            <a:r>
              <a:rPr lang="ru-RU" sz="36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  <a:t>»</a:t>
            </a:r>
            <a:br>
              <a:rPr lang="ru-RU" sz="3600" dirty="0" smtClean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Garamond" panose="02020404030301010803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4943" y="1447800"/>
            <a:ext cx="6063384" cy="457707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tx1"/>
          </a:solidFill>
        </p:spPr>
        <p:txBody>
          <a:bodyPr/>
          <a:lstStyle/>
          <a:p>
            <a:pPr lvl="0">
              <a:buClr>
                <a:srgbClr val="353535"/>
              </a:buClr>
              <a:buSzTx/>
            </a:pPr>
            <a:r>
              <a:rPr lang="ru-RU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 pitchFamily="18" charset="0"/>
                <a:ea typeface="+mn-ea"/>
                <a:cs typeface="+mn-cs"/>
              </a:rPr>
              <a:t>Учащимся предлагается назвать три момента, которые у них получились хорошо в процессе урока, и предложить одно действие, которое улучшит их работу на следующем </a:t>
            </a:r>
            <a:r>
              <a:rPr lang="ru-RU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Garamond" panose="02020404030301010803" pitchFamily="18" charset="0"/>
                <a:ea typeface="+mn-ea"/>
                <a:cs typeface="+mn-cs"/>
              </a:rPr>
              <a:t>уроке.</a:t>
            </a:r>
            <a:endParaRPr lang="ru-RU" sz="1800" b="1" dirty="0">
              <a:solidFill>
                <a:prstClr val="black">
                  <a:lumMod val="75000"/>
                  <a:lumOff val="25000"/>
                </a:prstClr>
              </a:solidFill>
              <a:latin typeface="Garamond" panose="02020404030301010803" pitchFamily="18" charset="0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5861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35</TotalTime>
  <Words>228</Words>
  <Application>Microsoft Office PowerPoint</Application>
  <PresentationFormat>Широкоэкранный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Century Gothic</vt:lpstr>
      <vt:lpstr>Garamond</vt:lpstr>
      <vt:lpstr>Wingdings 3</vt:lpstr>
      <vt:lpstr>Ион</vt:lpstr>
      <vt:lpstr>Способы и виды рефлексии на уроках технологии и изо</vt:lpstr>
      <vt:lpstr>Презентация PowerPoint</vt:lpstr>
      <vt:lpstr>Презентация PowerPoint</vt:lpstr>
      <vt:lpstr>«МАЯТНИК НАСТРОЕНИЯ» ИЛИ «КАРТИНА НАСТРОЕНИЯ» </vt:lpstr>
      <vt:lpstr>«ДЕРЕВО ЧУВСТВ» и « БУКЕТ НАСТРОЕНИЯ»</vt:lpstr>
      <vt:lpstr>«Светофор» </vt:lpstr>
      <vt:lpstr>«Корзина идей» </vt:lpstr>
      <vt:lpstr>«Три М»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и виды рефлексии на уроках технологии и изо</dc:title>
  <dc:creator>User</dc:creator>
  <cp:lastModifiedBy>User</cp:lastModifiedBy>
  <cp:revision>4</cp:revision>
  <dcterms:created xsi:type="dcterms:W3CDTF">2020-09-21T03:43:39Z</dcterms:created>
  <dcterms:modified xsi:type="dcterms:W3CDTF">2020-09-21T04:19:33Z</dcterms:modified>
</cp:coreProperties>
</file>