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CACAFE8-5427-485F-9C39-8975569537F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2D49E8B-E040-42AB-BECD-428362E7C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CAFE8-5427-485F-9C39-8975569537F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49E8B-E040-42AB-BECD-428362E7C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CAFE8-5427-485F-9C39-8975569537F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49E8B-E040-42AB-BECD-428362E7C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CACAFE8-5427-485F-9C39-8975569537F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2D49E8B-E040-42AB-BECD-428362E7C5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CACAFE8-5427-485F-9C39-8975569537F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2D49E8B-E040-42AB-BECD-428362E7C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CAFE8-5427-485F-9C39-8975569537F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49E8B-E040-42AB-BECD-428362E7C5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CAFE8-5427-485F-9C39-8975569537F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49E8B-E040-42AB-BECD-428362E7C5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CACAFE8-5427-485F-9C39-8975569537F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2D49E8B-E040-42AB-BECD-428362E7C5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CAFE8-5427-485F-9C39-8975569537F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49E8B-E040-42AB-BECD-428362E7C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CACAFE8-5427-485F-9C39-8975569537F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2D49E8B-E040-42AB-BECD-428362E7C5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CACAFE8-5427-485F-9C39-8975569537F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2D49E8B-E040-42AB-BECD-428362E7C5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CACAFE8-5427-485F-9C39-8975569537F5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2D49E8B-E040-42AB-BECD-428362E7C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2132856"/>
            <a:ext cx="7772400" cy="237626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Сезонная одежда. Весенняя одежда, обувь. Весенние головные уборы.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797152"/>
            <a:ext cx="8248430" cy="16322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722376" y="620688"/>
            <a:ext cx="7772400" cy="1872208"/>
          </a:xfrm>
          <a:prstGeom prst="rect">
            <a:avLst/>
          </a:prstGeom>
        </p:spPr>
        <p:txBody>
          <a:bodyPr vert="horz" lIns="182880" tIns="0">
            <a:normAutofit/>
          </a:bodyPr>
          <a:lstStyle/>
          <a:p>
            <a:pPr marL="3657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shade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8183880" cy="1051560"/>
          </a:xfrm>
        </p:spPr>
        <p:txBody>
          <a:bodyPr>
            <a:normAutofit/>
          </a:bodyPr>
          <a:lstStyle/>
          <a:p>
            <a:r>
              <a:rPr lang="ru-RU" dirty="0"/>
              <a:t>Пальто                   Легкая куртка </a:t>
            </a:r>
          </a:p>
        </p:txBody>
      </p:sp>
      <p:pic>
        <p:nvPicPr>
          <p:cNvPr id="1026" name="Picture 2" descr="Детское пальто - картинка №13324 | Printonic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85926"/>
            <a:ext cx="3857652" cy="4000528"/>
          </a:xfrm>
          <a:prstGeom prst="rect">
            <a:avLst/>
          </a:prstGeom>
          <a:noFill/>
        </p:spPr>
      </p:pic>
      <p:pic>
        <p:nvPicPr>
          <p:cNvPr id="1028" name="Picture 4" descr="Повседневная Верхняя одежда для малышей с капюшоном и рисунком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85926"/>
            <a:ext cx="3857652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8183880" cy="1051560"/>
          </a:xfrm>
        </p:spPr>
        <p:txBody>
          <a:bodyPr>
            <a:normAutofit/>
          </a:bodyPr>
          <a:lstStyle/>
          <a:p>
            <a:r>
              <a:rPr lang="ru-RU" dirty="0"/>
              <a:t>Резиновые         </a:t>
            </a:r>
            <a:br>
              <a:rPr lang="ru-RU" dirty="0"/>
            </a:br>
            <a:r>
              <a:rPr lang="ru-RU" dirty="0"/>
              <a:t>сапожки                </a:t>
            </a:r>
            <a:r>
              <a:rPr lang="ru-RU" dirty="0" err="1"/>
              <a:t>Кросовки</a:t>
            </a:r>
            <a:endParaRPr lang="ru-RU" dirty="0"/>
          </a:p>
        </p:txBody>
      </p:sp>
      <p:pic>
        <p:nvPicPr>
          <p:cNvPr id="27650" name="Picture 2" descr="Резиновые сапожки. Картинка для детей — скачать и распечатать. Дом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14554"/>
            <a:ext cx="3571900" cy="3500462"/>
          </a:xfrm>
          <a:prstGeom prst="rect">
            <a:avLst/>
          </a:prstGeom>
          <a:noFill/>
        </p:spPr>
      </p:pic>
      <p:pic>
        <p:nvPicPr>
          <p:cNvPr id="27652" name="Picture 4" descr="Кружка Кроссов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285992"/>
            <a:ext cx="3619500" cy="33337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8183880" cy="1051560"/>
          </a:xfrm>
        </p:spPr>
        <p:txBody>
          <a:bodyPr>
            <a:normAutofit/>
          </a:bodyPr>
          <a:lstStyle/>
          <a:p>
            <a:r>
              <a:rPr lang="ru-RU" dirty="0"/>
              <a:t>Берет           Легкая шапочка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2571744"/>
            <a:ext cx="4030314" cy="2924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1" name="Picture 5" descr="ОЛДНЕВИ ЛЕГКАЯ ШАПКА С УШКАМИ СИНЯЯ - купить с доставкой по Москве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143116"/>
            <a:ext cx="3548054" cy="35480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</TotalTime>
  <Words>19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Century Schoolbook</vt:lpstr>
      <vt:lpstr>Wingdings</vt:lpstr>
      <vt:lpstr>Wingdings 2</vt:lpstr>
      <vt:lpstr>Эркер</vt:lpstr>
      <vt:lpstr>Сезонная одежда. Весенняя одежда, обувь. Весенние головные уборы.</vt:lpstr>
      <vt:lpstr>Пальто                   Легкая куртка </vt:lpstr>
      <vt:lpstr>Резиновые          сапожки                Кросовки</vt:lpstr>
      <vt:lpstr>Берет           Легкая шапочка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Сезонная одежда. Весенняя одежда, обувь. Весенние головные уборы.</dc:title>
  <dc:creator>Юля</dc:creator>
  <cp:lastModifiedBy>Юлия Хмелькова</cp:lastModifiedBy>
  <cp:revision>4</cp:revision>
  <dcterms:created xsi:type="dcterms:W3CDTF">2020-04-14T14:42:23Z</dcterms:created>
  <dcterms:modified xsi:type="dcterms:W3CDTF">2022-01-27T19:00:57Z</dcterms:modified>
</cp:coreProperties>
</file>