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7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61212" y="1964267"/>
            <a:ext cx="7998914" cy="2421464"/>
          </a:xfrm>
        </p:spPr>
        <p:txBody>
          <a:bodyPr/>
          <a:lstStyle/>
          <a:p>
            <a:pPr algn="ctr"/>
            <a:r>
              <a:rPr lang="ru-RU" dirty="0" smtClean="0"/>
              <a:t>Поделка с использованием природного материала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27268" y="4803742"/>
            <a:ext cx="7432857" cy="1405467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Галимова</a:t>
            </a:r>
            <a:r>
              <a:rPr lang="ru-RU" sz="2000" dirty="0" smtClean="0"/>
              <a:t> </a:t>
            </a:r>
            <a:r>
              <a:rPr lang="ru-RU" sz="2000" dirty="0" err="1" smtClean="0"/>
              <a:t>Ралина</a:t>
            </a:r>
            <a:r>
              <a:rPr lang="ru-RU" sz="2000" dirty="0" smtClean="0"/>
              <a:t> (27гр)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48335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5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381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5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73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41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6883" y="320842"/>
            <a:ext cx="4989095" cy="6384758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14737" y="2695074"/>
            <a:ext cx="6224336" cy="40105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2042" y="1203158"/>
            <a:ext cx="5133473" cy="112294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Рефлексия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223166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281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6844"/>
            <a:ext cx="12192000" cy="81248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894114" y="431074"/>
            <a:ext cx="3422469" cy="28738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  <a:r>
              <a:rPr lang="ru-RU" dirty="0" smtClean="0"/>
              <a:t>леёнка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67327" y="-206829"/>
            <a:ext cx="2194560" cy="41365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Пластилин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67327" y="3610332"/>
            <a:ext cx="2438400" cy="2904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шпатель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58526" y="6464968"/>
            <a:ext cx="2486527" cy="3930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Цветной картон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689432" y="4347411"/>
            <a:ext cx="2213810" cy="40105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Карандаш и ластик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545053" y="1989221"/>
            <a:ext cx="2518610" cy="41709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Арбузные косточки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423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3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528" y="-297"/>
            <a:ext cx="940694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29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85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44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8286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27</TotalTime>
  <Words>21</Words>
  <Application>Microsoft Office PowerPoint</Application>
  <PresentationFormat>Широкоэкранный</PresentationFormat>
  <Paragraphs>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Небеса</vt:lpstr>
      <vt:lpstr>Поделка с использованием природного материала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Поделка с использованием природного материала</dc:title>
  <dc:creator>User</dc:creator>
  <cp:lastModifiedBy>User</cp:lastModifiedBy>
  <cp:revision>4</cp:revision>
  <dcterms:created xsi:type="dcterms:W3CDTF">2020-09-29T16:51:24Z</dcterms:created>
  <dcterms:modified xsi:type="dcterms:W3CDTF">2020-09-29T17:19:21Z</dcterms:modified>
</cp:coreProperties>
</file>