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1" r:id="rId3"/>
    <p:sldId id="264" r:id="rId4"/>
    <p:sldId id="265" r:id="rId5"/>
    <p:sldId id="259" r:id="rId6"/>
    <p:sldId id="262" r:id="rId7"/>
    <p:sldId id="260" r:id="rId8"/>
    <p:sldId id="257" r:id="rId9"/>
    <p:sldId id="258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174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521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392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83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593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1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169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4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279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20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126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EE6CC-B804-4BD1-89B1-334B30C4EFD9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2F05D-79FA-4EEE-8BF3-D53F79791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841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6" y="-24991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41913" y="2967335"/>
            <a:ext cx="6224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0" cap="none" spc="0" dirty="0" smtClean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1774" y="664390"/>
            <a:ext cx="56851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роект </a:t>
            </a: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«Комнатные растения»</a:t>
            </a:r>
            <a:endParaRPr lang="ru-RU" sz="4000" dirty="0">
              <a:solidFill>
                <a:schemeClr val="accent6">
                  <a:lumMod val="5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77" y="1962432"/>
            <a:ext cx="4813695" cy="38564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30311" y="5634231"/>
            <a:ext cx="3720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Воспитатель: Попова Н. Н       2020 г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87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07583" y="1094704"/>
            <a:ext cx="716065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Пальчиковая гимнастика «Алый цветок»</a:t>
            </a:r>
          </a:p>
          <a:p>
            <a:pPr algn="ctr"/>
            <a:endParaRPr lang="ru-RU" sz="24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алые цветки распускают лепестки.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Ветерок чуть дышит, лепестки колышет.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алые цветки закрывают лепестки,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Головой качают, тихо засыпают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Буклет-подсказка для родителей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Викторина «Всем расскажем – всем покажем!»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○Как называются цветы, которые растут в комнате? ○Какие комнатные цветы вы знаете? ○Цветы относятся к растениям или животным? ○Как мы можем помочь растениям? ○Что вредно для растений?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5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1877" y="795130"/>
            <a:ext cx="766666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представления о комнатных растениях у детей. Развить чувство бережного отношения к растениям, желание ухаживать за ними. 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представления детей о комнатных растениях - изучить значимость комнатных растений - рассмотреть строение комнатных растений - развить чувство бережливости к комнатным растениям - развить эстетическое восприятие к окружающему миру 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познавательная, речевая,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художественноэстетическая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формы работы: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беседа, чтение художественной литературы, работа в книжном уголке, поисково-познавательная деятельность, просмотр презентации, видео-файлов, пальчиковые игры, дидактические игры, трудовая деятельность, самостоятельная игровая деятельность детей, музыка, работа с родителями </a:t>
            </a:r>
          </a:p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знают больше информации о комнатных растениях, могут ей поделиться. Дети знают о пользе комнатных растений. Дети знают, что надо заботиться о природе, бережно к ней относятся. </a:t>
            </a:r>
          </a:p>
        </p:txBody>
      </p:sp>
    </p:spTree>
    <p:extLst>
      <p:ext uri="{BB962C8B-B14F-4D97-AF65-F5344CB8AC3E}">
        <p14:creationId xmlns:p14="http://schemas.microsoft.com/office/powerpoint/2010/main" val="176061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61930" y="980847"/>
            <a:ext cx="62260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Этапы реализации проекта:</a:t>
            </a:r>
          </a:p>
          <a:p>
            <a:pPr algn="ctr"/>
            <a:r>
              <a:rPr lang="ru-RU" sz="2400" i="1" dirty="0" smtClean="0">
                <a:solidFill>
                  <a:srgbClr val="00B050"/>
                </a:solidFill>
              </a:rPr>
              <a:t> Подготовительный этап: 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400" dirty="0" smtClean="0"/>
              <a:t>определение цели и задач проекта изучение информации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400" dirty="0" smtClean="0"/>
              <a:t> дополнение недостающей информации выбор оборудования и материалов составление плана проекта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400" dirty="0" smtClean="0"/>
              <a:t> организация родителей по содействию в проекте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400" dirty="0" smtClean="0"/>
              <a:t> диагностика детей для выявления уровня знаний (в виде индивидуальной беседы в режимных моментах)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8524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8040" y="914400"/>
            <a:ext cx="68515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этап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 с детьми, работа с родителями): 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появлению интереса к комнатным растениям (формирование основных знаний, информирование о значении, особенностях) 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практических навыков в уходе за комнатными растениями (впоследствии за природой в целом) 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словарного запаса детей развитие внимания, памяти, мышления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эстетических чувств 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заботливое отношение к комнатным растениям (любовь, интерес)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7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87132" y="1442434"/>
            <a:ext cx="570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этап: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по проекту.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викторины «Всем расскажем – всем покажем»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29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36" y="0"/>
            <a:ext cx="9182636" cy="68966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01521" y="901521"/>
            <a:ext cx="75212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1 Этап. Подготовительный</a:t>
            </a:r>
          </a:p>
          <a:p>
            <a:pPr algn="ctr"/>
            <a:r>
              <a:rPr lang="ru-RU" i="1" dirty="0" smtClean="0">
                <a:solidFill>
                  <a:srgbClr val="00B050"/>
                </a:solidFill>
              </a:rPr>
              <a:t>. Изучение информации. Актуальность</a:t>
            </a:r>
          </a:p>
          <a:p>
            <a:pPr algn="ctr"/>
            <a:r>
              <a:rPr lang="ru-RU" dirty="0" smtClean="0"/>
              <a:t>«Цветы, как люди, на добро щедры, и, щедро нежность людям отдавая, они цветут, сердца обогревая, как маленькие теплые костры» (</a:t>
            </a:r>
            <a:r>
              <a:rPr lang="ru-RU" dirty="0" err="1" smtClean="0"/>
              <a:t>К.Жанэ</a:t>
            </a:r>
            <a:r>
              <a:rPr lang="ru-RU" dirty="0" smtClean="0"/>
              <a:t>) Растения окружают нас с момента появления на свет. Сначала мы удивляемся каждому цветочку, каждому дереву, но потом все становится для нас привычным, и мы попросту перестаем все это замечать</a:t>
            </a:r>
          </a:p>
          <a:p>
            <a:pPr algn="ctr"/>
            <a:r>
              <a:rPr lang="ru-RU" i="1" dirty="0" smtClean="0">
                <a:solidFill>
                  <a:srgbClr val="00B050"/>
                </a:solidFill>
              </a:rPr>
              <a:t>Выбор оборудования и материалов</a:t>
            </a:r>
          </a:p>
          <a:p>
            <a:pPr algn="ctr"/>
            <a:r>
              <a:rPr lang="ru-RU" dirty="0" smtClean="0"/>
              <a:t>Инструменты для ухода за комнатными растениями, медиа-файлы, буклеты</a:t>
            </a:r>
          </a:p>
          <a:p>
            <a:pPr algn="ctr"/>
            <a:r>
              <a:rPr lang="ru-RU" i="1" dirty="0" smtClean="0">
                <a:solidFill>
                  <a:srgbClr val="00B050"/>
                </a:solidFill>
              </a:rPr>
              <a:t>Организация родителей по содействию в проекте </a:t>
            </a:r>
          </a:p>
          <a:p>
            <a:pPr algn="ctr"/>
            <a:r>
              <a:rPr lang="ru-RU" dirty="0" smtClean="0"/>
              <a:t>Информирование при личных встречах, в </a:t>
            </a:r>
            <a:r>
              <a:rPr lang="ru-RU" dirty="0" err="1" smtClean="0"/>
              <a:t>мессенжерах</a:t>
            </a:r>
            <a:r>
              <a:rPr lang="ru-RU" dirty="0" smtClean="0"/>
              <a:t>. Консультация вечерняя, целью которой является выявление значимости комнатных растений для детей. </a:t>
            </a:r>
          </a:p>
          <a:p>
            <a:pPr algn="ctr"/>
            <a:r>
              <a:rPr lang="ru-RU" i="1" dirty="0" smtClean="0">
                <a:solidFill>
                  <a:srgbClr val="00B050"/>
                </a:solidFill>
              </a:rPr>
              <a:t>Диагностика детей для выявления уровня знаний </a:t>
            </a:r>
          </a:p>
          <a:p>
            <a:pPr algn="ctr"/>
            <a:r>
              <a:rPr lang="ru-RU" dirty="0" smtClean="0"/>
              <a:t>Знания детей сформированы на базовом уровне. Интерес к изучению присутствует.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286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8795" y="811369"/>
            <a:ext cx="754702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Этап. Основной</a:t>
            </a:r>
          </a:p>
          <a:p>
            <a:pPr algn="ctr"/>
            <a:r>
              <a:rPr lang="ru-RU" sz="20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презентации «Комнатные растения. знакомство»; беседа «Комнатные растения – наши друзья», показ видео-ролика «Цветок от семечка до цветка», прослушивание произведения П. Чайковского «Вальс цветов», рассматривание тематических картинок «Комнатные растения», уход за комнатными растениями дома и в группе, чтение русской народной сказки «Привередница», дидактические игры «Угадай растение по описанию». «Где спряталась матрешка»,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игралото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«Растения», пальчиковая гимнастика «алые цветки»</a:t>
            </a:r>
          </a:p>
          <a:p>
            <a:pPr algn="ctr"/>
            <a:r>
              <a:rPr lang="ru-RU" sz="20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Буклет-подсказка. Цель: расширение информированности родителей о комнатных растениях, побуждение заниматься уходом за комнатными растениями с детьми</a:t>
            </a: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20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4096" y="1429555"/>
            <a:ext cx="72894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Этап. Заключительный.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Проведение викторины «Всем расскажем – всем покажем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Дети узнали больше информации о комнатных растениях. Сформировано желание помогать им и заботиться о них.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2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7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9854" y="1004139"/>
            <a:ext cx="76886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eriod"/>
            </a:pPr>
            <a:r>
              <a:rPr lang="ru-RU" sz="24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«Комнатные растения – наши друзья»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при помощи куклы Незнайки. Рассказ Незнайке о растениях, их значении, о том, как правильно ухаживать за ними.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Русская народная сказка «Привередница. </a:t>
            </a:r>
          </a:p>
          <a:p>
            <a:pPr algn="ctr"/>
            <a:r>
              <a:rPr lang="ru-RU" sz="24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Дидактические игры: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♦«Угадай растение по описанию». Дидактическая задача. Найти предметы по перечисленным признакам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♦ «Где спряталась матрешка». Дидактическая задача. Найти предмет по перечисленным признакам.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733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PopovaDA</dc:creator>
  <cp:lastModifiedBy>PopovaDA</cp:lastModifiedBy>
  <cp:revision>8</cp:revision>
  <dcterms:created xsi:type="dcterms:W3CDTF">2023-02-04T17:03:54Z</dcterms:created>
  <dcterms:modified xsi:type="dcterms:W3CDTF">2023-02-04T18:02:21Z</dcterms:modified>
</cp:coreProperties>
</file>